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9872"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9879" r:id="rId47"/>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21D91F-BB85-4999-860C-19EB1BE2F42B}">
          <p14:sldIdLst>
            <p14:sldId id="9872"/>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6"/>
            <p14:sldId id="277"/>
            <p14:sldId id="278"/>
            <p14:sldId id="279"/>
            <p14:sldId id="280"/>
            <p14:sldId id="281"/>
          </p14:sldIdLst>
        </p14:section>
        <p14:section name="KIDS" id="{83E768D9-9EF2-4B49-B735-A4EA27C7D711}">
          <p14:sldIdLst>
            <p14:sldId id="282"/>
            <p14:sldId id="283"/>
            <p14:sldId id="284"/>
            <p14:sldId id="285"/>
            <p14:sldId id="286"/>
            <p14:sldId id="287"/>
            <p14:sldId id="288"/>
            <p14:sldId id="289"/>
            <p14:sldId id="290"/>
            <p14:sldId id="291"/>
            <p14:sldId id="292"/>
            <p14:sldId id="293"/>
            <p14:sldId id="294"/>
            <p14:sldId id="295"/>
            <p14:sldId id="296"/>
            <p14:sldId id="297"/>
            <p14:sldId id="98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44CEC-495C-42B3-9662-1C3C6B858E41}" v="14" dt="2025-12-17T00:31:15.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6" d="100"/>
          <a:sy n="106" d="100"/>
        </p:scale>
        <p:origin x="7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Chopping" userId="281e9b65-2244-40a5-8cab-3493df92dc86" providerId="ADAL" clId="{24B44CEC-495C-42B3-9662-1C3C6B858E41}"/>
    <pc:docChg chg="undo custSel addSld delSld modSld addSection modSection">
      <pc:chgData name="Rachel Chopping" userId="281e9b65-2244-40a5-8cab-3493df92dc86" providerId="ADAL" clId="{24B44CEC-495C-42B3-9662-1C3C6B858E41}" dt="2025-12-17T00:46:32.723" v="301" actId="208"/>
      <pc:docMkLst>
        <pc:docMk/>
      </pc:docMkLst>
      <pc:sldChg chg="modSp mod">
        <pc:chgData name="Rachel Chopping" userId="281e9b65-2244-40a5-8cab-3493df92dc86" providerId="ADAL" clId="{24B44CEC-495C-42B3-9662-1C3C6B858E41}" dt="2025-12-16T23:59:46.385" v="5" actId="14861"/>
        <pc:sldMkLst>
          <pc:docMk/>
          <pc:sldMk cId="0" sldId="256"/>
        </pc:sldMkLst>
        <pc:spChg chg="mod">
          <ac:chgData name="Rachel Chopping" userId="281e9b65-2244-40a5-8cab-3493df92dc86" providerId="ADAL" clId="{24B44CEC-495C-42B3-9662-1C3C6B858E41}" dt="2025-12-16T23:59:39.090" v="3" actId="20577"/>
          <ac:spMkLst>
            <pc:docMk/>
            <pc:sldMk cId="0" sldId="256"/>
            <ac:spMk id="4" creationId="{00000000-0000-0000-0000-000000000000}"/>
          </ac:spMkLst>
        </pc:spChg>
        <pc:picChg chg="mod">
          <ac:chgData name="Rachel Chopping" userId="281e9b65-2244-40a5-8cab-3493df92dc86" providerId="ADAL" clId="{24B44CEC-495C-42B3-9662-1C3C6B858E41}" dt="2025-12-16T23:59:46.385" v="5" actId="14861"/>
          <ac:picMkLst>
            <pc:docMk/>
            <pc:sldMk cId="0" sldId="256"/>
            <ac:picMk id="3" creationId="{00000000-0000-0000-0000-000000000000}"/>
          </ac:picMkLst>
        </pc:picChg>
      </pc:sldChg>
      <pc:sldChg chg="modSp mod">
        <pc:chgData name="Rachel Chopping" userId="281e9b65-2244-40a5-8cab-3493df92dc86" providerId="ADAL" clId="{24B44CEC-495C-42B3-9662-1C3C6B858E41}" dt="2025-12-16T23:59:21.834" v="1" actId="208"/>
        <pc:sldMkLst>
          <pc:docMk/>
          <pc:sldMk cId="0" sldId="257"/>
        </pc:sldMkLst>
        <pc:picChg chg="mod">
          <ac:chgData name="Rachel Chopping" userId="281e9b65-2244-40a5-8cab-3493df92dc86" providerId="ADAL" clId="{24B44CEC-495C-42B3-9662-1C3C6B858E41}" dt="2025-12-16T23:59:21.834" v="1" actId="208"/>
          <ac:picMkLst>
            <pc:docMk/>
            <pc:sldMk cId="0" sldId="257"/>
            <ac:picMk id="2" creationId="{00000000-0000-0000-0000-000000000000}"/>
          </ac:picMkLst>
        </pc:picChg>
        <pc:picChg chg="mod">
          <ac:chgData name="Rachel Chopping" userId="281e9b65-2244-40a5-8cab-3493df92dc86" providerId="ADAL" clId="{24B44CEC-495C-42B3-9662-1C3C6B858E41}" dt="2025-12-16T23:59:21.834" v="1" actId="208"/>
          <ac:picMkLst>
            <pc:docMk/>
            <pc:sldMk cId="0" sldId="257"/>
            <ac:picMk id="3" creationId="{00000000-0000-0000-0000-000000000000}"/>
          </ac:picMkLst>
        </pc:picChg>
        <pc:picChg chg="mod">
          <ac:chgData name="Rachel Chopping" userId="281e9b65-2244-40a5-8cab-3493df92dc86" providerId="ADAL" clId="{24B44CEC-495C-42B3-9662-1C3C6B858E41}" dt="2025-12-16T23:59:21.834" v="1" actId="208"/>
          <ac:picMkLst>
            <pc:docMk/>
            <pc:sldMk cId="0" sldId="257"/>
            <ac:picMk id="4" creationId="{00000000-0000-0000-0000-000000000000}"/>
          </ac:picMkLst>
        </pc:picChg>
        <pc:picChg chg="mod">
          <ac:chgData name="Rachel Chopping" userId="281e9b65-2244-40a5-8cab-3493df92dc86" providerId="ADAL" clId="{24B44CEC-495C-42B3-9662-1C3C6B858E41}" dt="2025-12-16T23:59:21.834" v="1" actId="208"/>
          <ac:picMkLst>
            <pc:docMk/>
            <pc:sldMk cId="0" sldId="257"/>
            <ac:picMk id="5" creationId="{00000000-0000-0000-0000-000000000000}"/>
          </ac:picMkLst>
        </pc:picChg>
        <pc:picChg chg="mod">
          <ac:chgData name="Rachel Chopping" userId="281e9b65-2244-40a5-8cab-3493df92dc86" providerId="ADAL" clId="{24B44CEC-495C-42B3-9662-1C3C6B858E41}" dt="2025-12-16T23:59:21.834" v="1" actId="208"/>
          <ac:picMkLst>
            <pc:docMk/>
            <pc:sldMk cId="0" sldId="257"/>
            <ac:picMk id="6" creationId="{00000000-0000-0000-0000-000000000000}"/>
          </ac:picMkLst>
        </pc:picChg>
        <pc:picChg chg="mod">
          <ac:chgData name="Rachel Chopping" userId="281e9b65-2244-40a5-8cab-3493df92dc86" providerId="ADAL" clId="{24B44CEC-495C-42B3-9662-1C3C6B858E41}" dt="2025-12-16T23:59:21.834" v="1" actId="208"/>
          <ac:picMkLst>
            <pc:docMk/>
            <pc:sldMk cId="0" sldId="257"/>
            <ac:picMk id="7" creationId="{00000000-0000-0000-0000-000000000000}"/>
          </ac:picMkLst>
        </pc:picChg>
      </pc:sldChg>
      <pc:sldChg chg="modSp mod">
        <pc:chgData name="Rachel Chopping" userId="281e9b65-2244-40a5-8cab-3493df92dc86" providerId="ADAL" clId="{24B44CEC-495C-42B3-9662-1C3C6B858E41}" dt="2025-12-17T00:02:25.053" v="28" actId="20577"/>
        <pc:sldMkLst>
          <pc:docMk/>
          <pc:sldMk cId="0" sldId="260"/>
        </pc:sldMkLst>
        <pc:spChg chg="mod">
          <ac:chgData name="Rachel Chopping" userId="281e9b65-2244-40a5-8cab-3493df92dc86" providerId="ADAL" clId="{24B44CEC-495C-42B3-9662-1C3C6B858E41}" dt="2025-12-17T00:02:25.053" v="28" actId="20577"/>
          <ac:spMkLst>
            <pc:docMk/>
            <pc:sldMk cId="0" sldId="260"/>
            <ac:spMk id="4" creationId="{00000000-0000-0000-0000-000000000000}"/>
          </ac:spMkLst>
        </pc:spChg>
      </pc:sldChg>
      <pc:sldChg chg="modSp mod">
        <pc:chgData name="Rachel Chopping" userId="281e9b65-2244-40a5-8cab-3493df92dc86" providerId="ADAL" clId="{24B44CEC-495C-42B3-9662-1C3C6B858E41}" dt="2025-12-17T00:03:08.512" v="36" actId="20577"/>
        <pc:sldMkLst>
          <pc:docMk/>
          <pc:sldMk cId="0" sldId="262"/>
        </pc:sldMkLst>
        <pc:spChg chg="mod">
          <ac:chgData name="Rachel Chopping" userId="281e9b65-2244-40a5-8cab-3493df92dc86" providerId="ADAL" clId="{24B44CEC-495C-42B3-9662-1C3C6B858E41}" dt="2025-12-17T00:03:08.512" v="36" actId="20577"/>
          <ac:spMkLst>
            <pc:docMk/>
            <pc:sldMk cId="0" sldId="262"/>
            <ac:spMk id="4" creationId="{00000000-0000-0000-0000-000000000000}"/>
          </ac:spMkLst>
        </pc:spChg>
        <pc:picChg chg="mod">
          <ac:chgData name="Rachel Chopping" userId="281e9b65-2244-40a5-8cab-3493df92dc86" providerId="ADAL" clId="{24B44CEC-495C-42B3-9662-1C3C6B858E41}" dt="2025-12-17T00:02:57.965" v="35" actId="14861"/>
          <ac:picMkLst>
            <pc:docMk/>
            <pc:sldMk cId="0" sldId="262"/>
            <ac:picMk id="3" creationId="{00000000-0000-0000-0000-000000000000}"/>
          </ac:picMkLst>
        </pc:picChg>
      </pc:sldChg>
      <pc:sldChg chg="modSp mod">
        <pc:chgData name="Rachel Chopping" userId="281e9b65-2244-40a5-8cab-3493df92dc86" providerId="ADAL" clId="{24B44CEC-495C-42B3-9662-1C3C6B858E41}" dt="2025-12-17T00:03:16.901" v="37" actId="208"/>
        <pc:sldMkLst>
          <pc:docMk/>
          <pc:sldMk cId="0" sldId="263"/>
        </pc:sldMkLst>
        <pc:picChg chg="mod">
          <ac:chgData name="Rachel Chopping" userId="281e9b65-2244-40a5-8cab-3493df92dc86" providerId="ADAL" clId="{24B44CEC-495C-42B3-9662-1C3C6B858E41}" dt="2025-12-17T00:03:16.901" v="37" actId="208"/>
          <ac:picMkLst>
            <pc:docMk/>
            <pc:sldMk cId="0" sldId="263"/>
            <ac:picMk id="2" creationId="{00000000-0000-0000-0000-000000000000}"/>
          </ac:picMkLst>
        </pc:picChg>
        <pc:picChg chg="mod">
          <ac:chgData name="Rachel Chopping" userId="281e9b65-2244-40a5-8cab-3493df92dc86" providerId="ADAL" clId="{24B44CEC-495C-42B3-9662-1C3C6B858E41}" dt="2025-12-17T00:03:16.901" v="37" actId="208"/>
          <ac:picMkLst>
            <pc:docMk/>
            <pc:sldMk cId="0" sldId="263"/>
            <ac:picMk id="3" creationId="{00000000-0000-0000-0000-000000000000}"/>
          </ac:picMkLst>
        </pc:picChg>
        <pc:picChg chg="mod">
          <ac:chgData name="Rachel Chopping" userId="281e9b65-2244-40a5-8cab-3493df92dc86" providerId="ADAL" clId="{24B44CEC-495C-42B3-9662-1C3C6B858E41}" dt="2025-12-17T00:03:16.901" v="37" actId="208"/>
          <ac:picMkLst>
            <pc:docMk/>
            <pc:sldMk cId="0" sldId="263"/>
            <ac:picMk id="4" creationId="{00000000-0000-0000-0000-000000000000}"/>
          </ac:picMkLst>
        </pc:picChg>
        <pc:picChg chg="mod">
          <ac:chgData name="Rachel Chopping" userId="281e9b65-2244-40a5-8cab-3493df92dc86" providerId="ADAL" clId="{24B44CEC-495C-42B3-9662-1C3C6B858E41}" dt="2025-12-17T00:03:16.901" v="37" actId="208"/>
          <ac:picMkLst>
            <pc:docMk/>
            <pc:sldMk cId="0" sldId="263"/>
            <ac:picMk id="5" creationId="{00000000-0000-0000-0000-000000000000}"/>
          </ac:picMkLst>
        </pc:picChg>
        <pc:picChg chg="mod">
          <ac:chgData name="Rachel Chopping" userId="281e9b65-2244-40a5-8cab-3493df92dc86" providerId="ADAL" clId="{24B44CEC-495C-42B3-9662-1C3C6B858E41}" dt="2025-12-17T00:03:16.901" v="37" actId="208"/>
          <ac:picMkLst>
            <pc:docMk/>
            <pc:sldMk cId="0" sldId="263"/>
            <ac:picMk id="6" creationId="{00000000-0000-0000-0000-000000000000}"/>
          </ac:picMkLst>
        </pc:picChg>
        <pc:picChg chg="mod">
          <ac:chgData name="Rachel Chopping" userId="281e9b65-2244-40a5-8cab-3493df92dc86" providerId="ADAL" clId="{24B44CEC-495C-42B3-9662-1C3C6B858E41}" dt="2025-12-17T00:03:16.901" v="37" actId="208"/>
          <ac:picMkLst>
            <pc:docMk/>
            <pc:sldMk cId="0" sldId="263"/>
            <ac:picMk id="7" creationId="{00000000-0000-0000-0000-000000000000}"/>
          </ac:picMkLst>
        </pc:picChg>
      </pc:sldChg>
      <pc:sldChg chg="modSp mod">
        <pc:chgData name="Rachel Chopping" userId="281e9b65-2244-40a5-8cab-3493df92dc86" providerId="ADAL" clId="{24B44CEC-495C-42B3-9662-1C3C6B858E41}" dt="2025-12-17T00:03:36.089" v="44" actId="20577"/>
        <pc:sldMkLst>
          <pc:docMk/>
          <pc:sldMk cId="0" sldId="264"/>
        </pc:sldMkLst>
        <pc:spChg chg="mod">
          <ac:chgData name="Rachel Chopping" userId="281e9b65-2244-40a5-8cab-3493df92dc86" providerId="ADAL" clId="{24B44CEC-495C-42B3-9662-1C3C6B858E41}" dt="2025-12-17T00:03:36.089" v="44" actId="20577"/>
          <ac:spMkLst>
            <pc:docMk/>
            <pc:sldMk cId="0" sldId="264"/>
            <ac:spMk id="4" creationId="{00000000-0000-0000-0000-000000000000}"/>
          </ac:spMkLst>
        </pc:spChg>
        <pc:picChg chg="mod">
          <ac:chgData name="Rachel Chopping" userId="281e9b65-2244-40a5-8cab-3493df92dc86" providerId="ADAL" clId="{24B44CEC-495C-42B3-9662-1C3C6B858E41}" dt="2025-12-17T00:03:33.702" v="43" actId="14861"/>
          <ac:picMkLst>
            <pc:docMk/>
            <pc:sldMk cId="0" sldId="264"/>
            <ac:picMk id="3" creationId="{00000000-0000-0000-0000-000000000000}"/>
          </ac:picMkLst>
        </pc:picChg>
      </pc:sldChg>
      <pc:sldChg chg="modSp mod">
        <pc:chgData name="Rachel Chopping" userId="281e9b65-2244-40a5-8cab-3493df92dc86" providerId="ADAL" clId="{24B44CEC-495C-42B3-9662-1C3C6B858E41}" dt="2025-12-17T00:03:44.574" v="45" actId="208"/>
        <pc:sldMkLst>
          <pc:docMk/>
          <pc:sldMk cId="0" sldId="265"/>
        </pc:sldMkLst>
        <pc:picChg chg="mod">
          <ac:chgData name="Rachel Chopping" userId="281e9b65-2244-40a5-8cab-3493df92dc86" providerId="ADAL" clId="{24B44CEC-495C-42B3-9662-1C3C6B858E41}" dt="2025-12-17T00:03:44.574" v="45" actId="208"/>
          <ac:picMkLst>
            <pc:docMk/>
            <pc:sldMk cId="0" sldId="265"/>
            <ac:picMk id="2" creationId="{00000000-0000-0000-0000-000000000000}"/>
          </ac:picMkLst>
        </pc:picChg>
        <pc:picChg chg="mod">
          <ac:chgData name="Rachel Chopping" userId="281e9b65-2244-40a5-8cab-3493df92dc86" providerId="ADAL" clId="{24B44CEC-495C-42B3-9662-1C3C6B858E41}" dt="2025-12-17T00:03:44.574" v="45" actId="208"/>
          <ac:picMkLst>
            <pc:docMk/>
            <pc:sldMk cId="0" sldId="265"/>
            <ac:picMk id="3" creationId="{00000000-0000-0000-0000-000000000000}"/>
          </ac:picMkLst>
        </pc:picChg>
        <pc:picChg chg="mod">
          <ac:chgData name="Rachel Chopping" userId="281e9b65-2244-40a5-8cab-3493df92dc86" providerId="ADAL" clId="{24B44CEC-495C-42B3-9662-1C3C6B858E41}" dt="2025-12-17T00:03:44.574" v="45" actId="208"/>
          <ac:picMkLst>
            <pc:docMk/>
            <pc:sldMk cId="0" sldId="265"/>
            <ac:picMk id="4" creationId="{00000000-0000-0000-0000-000000000000}"/>
          </ac:picMkLst>
        </pc:picChg>
        <pc:picChg chg="mod">
          <ac:chgData name="Rachel Chopping" userId="281e9b65-2244-40a5-8cab-3493df92dc86" providerId="ADAL" clId="{24B44CEC-495C-42B3-9662-1C3C6B858E41}" dt="2025-12-17T00:03:44.574" v="45" actId="208"/>
          <ac:picMkLst>
            <pc:docMk/>
            <pc:sldMk cId="0" sldId="265"/>
            <ac:picMk id="5" creationId="{00000000-0000-0000-0000-000000000000}"/>
          </ac:picMkLst>
        </pc:picChg>
        <pc:picChg chg="mod">
          <ac:chgData name="Rachel Chopping" userId="281e9b65-2244-40a5-8cab-3493df92dc86" providerId="ADAL" clId="{24B44CEC-495C-42B3-9662-1C3C6B858E41}" dt="2025-12-17T00:03:44.574" v="45" actId="208"/>
          <ac:picMkLst>
            <pc:docMk/>
            <pc:sldMk cId="0" sldId="265"/>
            <ac:picMk id="6" creationId="{00000000-0000-0000-0000-000000000000}"/>
          </ac:picMkLst>
        </pc:picChg>
        <pc:picChg chg="mod">
          <ac:chgData name="Rachel Chopping" userId="281e9b65-2244-40a5-8cab-3493df92dc86" providerId="ADAL" clId="{24B44CEC-495C-42B3-9662-1C3C6B858E41}" dt="2025-12-17T00:03:44.574" v="45" actId="208"/>
          <ac:picMkLst>
            <pc:docMk/>
            <pc:sldMk cId="0" sldId="265"/>
            <ac:picMk id="7" creationId="{00000000-0000-0000-0000-000000000000}"/>
          </ac:picMkLst>
        </pc:picChg>
      </pc:sldChg>
      <pc:sldChg chg="modSp mod">
        <pc:chgData name="Rachel Chopping" userId="281e9b65-2244-40a5-8cab-3493df92dc86" providerId="ADAL" clId="{24B44CEC-495C-42B3-9662-1C3C6B858E41}" dt="2025-12-17T00:03:54.491" v="47" actId="20577"/>
        <pc:sldMkLst>
          <pc:docMk/>
          <pc:sldMk cId="0" sldId="266"/>
        </pc:sldMkLst>
        <pc:spChg chg="mod">
          <ac:chgData name="Rachel Chopping" userId="281e9b65-2244-40a5-8cab-3493df92dc86" providerId="ADAL" clId="{24B44CEC-495C-42B3-9662-1C3C6B858E41}" dt="2025-12-17T00:03:54.491" v="47" actId="20577"/>
          <ac:spMkLst>
            <pc:docMk/>
            <pc:sldMk cId="0" sldId="266"/>
            <ac:spMk id="4" creationId="{00000000-0000-0000-0000-000000000000}"/>
          </ac:spMkLst>
        </pc:spChg>
        <pc:picChg chg="mod">
          <ac:chgData name="Rachel Chopping" userId="281e9b65-2244-40a5-8cab-3493df92dc86" providerId="ADAL" clId="{24B44CEC-495C-42B3-9662-1C3C6B858E41}" dt="2025-12-17T00:03:49.233" v="46" actId="14861"/>
          <ac:picMkLst>
            <pc:docMk/>
            <pc:sldMk cId="0" sldId="266"/>
            <ac:picMk id="3" creationId="{00000000-0000-0000-0000-000000000000}"/>
          </ac:picMkLst>
        </pc:picChg>
      </pc:sldChg>
      <pc:sldChg chg="addSp modSp mod">
        <pc:chgData name="Rachel Chopping" userId="281e9b65-2244-40a5-8cab-3493df92dc86" providerId="ADAL" clId="{24B44CEC-495C-42B3-9662-1C3C6B858E41}" dt="2025-12-17T00:09:11.358" v="53" actId="465"/>
        <pc:sldMkLst>
          <pc:docMk/>
          <pc:sldMk cId="0" sldId="267"/>
        </pc:sldMkLst>
        <pc:grpChg chg="add mod">
          <ac:chgData name="Rachel Chopping" userId="281e9b65-2244-40a5-8cab-3493df92dc86" providerId="ADAL" clId="{24B44CEC-495C-42B3-9662-1C3C6B858E41}" dt="2025-12-17T00:09:11.358" v="53" actId="465"/>
          <ac:grpSpMkLst>
            <pc:docMk/>
            <pc:sldMk cId="0" sldId="267"/>
            <ac:grpSpMk id="5" creationId="{DAE37AF3-3771-C61D-DCCC-BE0BA3E54144}"/>
          </ac:grpSpMkLst>
        </pc:grpChg>
        <pc:picChg chg="mod">
          <ac:chgData name="Rachel Chopping" userId="281e9b65-2244-40a5-8cab-3493df92dc86" providerId="ADAL" clId="{24B44CEC-495C-42B3-9662-1C3C6B858E41}" dt="2025-12-17T00:09:10.120" v="51" actId="164"/>
          <ac:picMkLst>
            <pc:docMk/>
            <pc:sldMk cId="0" sldId="267"/>
            <ac:picMk id="2" creationId="{00000000-0000-0000-0000-000000000000}"/>
          </ac:picMkLst>
        </pc:picChg>
        <pc:picChg chg="mod">
          <ac:chgData name="Rachel Chopping" userId="281e9b65-2244-40a5-8cab-3493df92dc86" providerId="ADAL" clId="{24B44CEC-495C-42B3-9662-1C3C6B858E41}" dt="2025-12-17T00:09:10.120" v="51" actId="164"/>
          <ac:picMkLst>
            <pc:docMk/>
            <pc:sldMk cId="0" sldId="267"/>
            <ac:picMk id="3" creationId="{00000000-0000-0000-0000-000000000000}"/>
          </ac:picMkLst>
        </pc:picChg>
        <pc:picChg chg="mod">
          <ac:chgData name="Rachel Chopping" userId="281e9b65-2244-40a5-8cab-3493df92dc86" providerId="ADAL" clId="{24B44CEC-495C-42B3-9662-1C3C6B858E41}" dt="2025-12-17T00:09:10.120" v="51" actId="164"/>
          <ac:picMkLst>
            <pc:docMk/>
            <pc:sldMk cId="0" sldId="267"/>
            <ac:picMk id="4" creationId="{00000000-0000-0000-0000-000000000000}"/>
          </ac:picMkLst>
        </pc:picChg>
      </pc:sldChg>
      <pc:sldChg chg="modSp mod">
        <pc:chgData name="Rachel Chopping" userId="281e9b65-2244-40a5-8cab-3493df92dc86" providerId="ADAL" clId="{24B44CEC-495C-42B3-9662-1C3C6B858E41}" dt="2025-12-17T00:09:32.644" v="62" actId="14861"/>
        <pc:sldMkLst>
          <pc:docMk/>
          <pc:sldMk cId="0" sldId="268"/>
        </pc:sldMkLst>
        <pc:spChg chg="mod">
          <ac:chgData name="Rachel Chopping" userId="281e9b65-2244-40a5-8cab-3493df92dc86" providerId="ADAL" clId="{24B44CEC-495C-42B3-9662-1C3C6B858E41}" dt="2025-12-17T00:09:30.489" v="61" actId="14100"/>
          <ac:spMkLst>
            <pc:docMk/>
            <pc:sldMk cId="0" sldId="268"/>
            <ac:spMk id="4" creationId="{00000000-0000-0000-0000-000000000000}"/>
          </ac:spMkLst>
        </pc:spChg>
        <pc:picChg chg="mod">
          <ac:chgData name="Rachel Chopping" userId="281e9b65-2244-40a5-8cab-3493df92dc86" providerId="ADAL" clId="{24B44CEC-495C-42B3-9662-1C3C6B858E41}" dt="2025-12-17T00:09:32.644" v="62" actId="14861"/>
          <ac:picMkLst>
            <pc:docMk/>
            <pc:sldMk cId="0" sldId="268"/>
            <ac:picMk id="3" creationId="{00000000-0000-0000-0000-000000000000}"/>
          </ac:picMkLst>
        </pc:picChg>
      </pc:sldChg>
      <pc:sldChg chg="modSp mod">
        <pc:chgData name="Rachel Chopping" userId="281e9b65-2244-40a5-8cab-3493df92dc86" providerId="ADAL" clId="{24B44CEC-495C-42B3-9662-1C3C6B858E41}" dt="2025-12-17T00:09:41.382" v="63" actId="208"/>
        <pc:sldMkLst>
          <pc:docMk/>
          <pc:sldMk cId="0" sldId="269"/>
        </pc:sldMkLst>
        <pc:picChg chg="mod">
          <ac:chgData name="Rachel Chopping" userId="281e9b65-2244-40a5-8cab-3493df92dc86" providerId="ADAL" clId="{24B44CEC-495C-42B3-9662-1C3C6B858E41}" dt="2025-12-17T00:09:41.382" v="63" actId="208"/>
          <ac:picMkLst>
            <pc:docMk/>
            <pc:sldMk cId="0" sldId="269"/>
            <ac:picMk id="2" creationId="{00000000-0000-0000-0000-000000000000}"/>
          </ac:picMkLst>
        </pc:picChg>
        <pc:picChg chg="mod">
          <ac:chgData name="Rachel Chopping" userId="281e9b65-2244-40a5-8cab-3493df92dc86" providerId="ADAL" clId="{24B44CEC-495C-42B3-9662-1C3C6B858E41}" dt="2025-12-17T00:09:41.382" v="63" actId="208"/>
          <ac:picMkLst>
            <pc:docMk/>
            <pc:sldMk cId="0" sldId="269"/>
            <ac:picMk id="3" creationId="{00000000-0000-0000-0000-000000000000}"/>
          </ac:picMkLst>
        </pc:picChg>
        <pc:picChg chg="mod">
          <ac:chgData name="Rachel Chopping" userId="281e9b65-2244-40a5-8cab-3493df92dc86" providerId="ADAL" clId="{24B44CEC-495C-42B3-9662-1C3C6B858E41}" dt="2025-12-17T00:09:41.382" v="63" actId="208"/>
          <ac:picMkLst>
            <pc:docMk/>
            <pc:sldMk cId="0" sldId="269"/>
            <ac:picMk id="4" creationId="{00000000-0000-0000-0000-000000000000}"/>
          </ac:picMkLst>
        </pc:picChg>
        <pc:picChg chg="mod">
          <ac:chgData name="Rachel Chopping" userId="281e9b65-2244-40a5-8cab-3493df92dc86" providerId="ADAL" clId="{24B44CEC-495C-42B3-9662-1C3C6B858E41}" dt="2025-12-17T00:09:41.382" v="63" actId="208"/>
          <ac:picMkLst>
            <pc:docMk/>
            <pc:sldMk cId="0" sldId="269"/>
            <ac:picMk id="5" creationId="{00000000-0000-0000-0000-000000000000}"/>
          </ac:picMkLst>
        </pc:picChg>
        <pc:picChg chg="mod">
          <ac:chgData name="Rachel Chopping" userId="281e9b65-2244-40a5-8cab-3493df92dc86" providerId="ADAL" clId="{24B44CEC-495C-42B3-9662-1C3C6B858E41}" dt="2025-12-17T00:09:41.382" v="63" actId="208"/>
          <ac:picMkLst>
            <pc:docMk/>
            <pc:sldMk cId="0" sldId="269"/>
            <ac:picMk id="6" creationId="{00000000-0000-0000-0000-000000000000}"/>
          </ac:picMkLst>
        </pc:picChg>
        <pc:picChg chg="mod">
          <ac:chgData name="Rachel Chopping" userId="281e9b65-2244-40a5-8cab-3493df92dc86" providerId="ADAL" clId="{24B44CEC-495C-42B3-9662-1C3C6B858E41}" dt="2025-12-17T00:09:41.382" v="63" actId="208"/>
          <ac:picMkLst>
            <pc:docMk/>
            <pc:sldMk cId="0" sldId="269"/>
            <ac:picMk id="7" creationId="{00000000-0000-0000-0000-000000000000}"/>
          </ac:picMkLst>
        </pc:picChg>
      </pc:sldChg>
      <pc:sldChg chg="modSp mod">
        <pc:chgData name="Rachel Chopping" userId="281e9b65-2244-40a5-8cab-3493df92dc86" providerId="ADAL" clId="{24B44CEC-495C-42B3-9662-1C3C6B858E41}" dt="2025-12-17T00:10:12.641" v="75" actId="20577"/>
        <pc:sldMkLst>
          <pc:docMk/>
          <pc:sldMk cId="0" sldId="270"/>
        </pc:sldMkLst>
        <pc:spChg chg="mod">
          <ac:chgData name="Rachel Chopping" userId="281e9b65-2244-40a5-8cab-3493df92dc86" providerId="ADAL" clId="{24B44CEC-495C-42B3-9662-1C3C6B858E41}" dt="2025-12-17T00:10:12.641" v="75" actId="20577"/>
          <ac:spMkLst>
            <pc:docMk/>
            <pc:sldMk cId="0" sldId="270"/>
            <ac:spMk id="4" creationId="{00000000-0000-0000-0000-000000000000}"/>
          </ac:spMkLst>
        </pc:spChg>
        <pc:picChg chg="mod">
          <ac:chgData name="Rachel Chopping" userId="281e9b65-2244-40a5-8cab-3493df92dc86" providerId="ADAL" clId="{24B44CEC-495C-42B3-9662-1C3C6B858E41}" dt="2025-12-17T00:10:04.299" v="73" actId="14861"/>
          <ac:picMkLst>
            <pc:docMk/>
            <pc:sldMk cId="0" sldId="270"/>
            <ac:picMk id="3" creationId="{00000000-0000-0000-0000-000000000000}"/>
          </ac:picMkLst>
        </pc:picChg>
      </pc:sldChg>
      <pc:sldChg chg="modSp mod">
        <pc:chgData name="Rachel Chopping" userId="281e9b65-2244-40a5-8cab-3493df92dc86" providerId="ADAL" clId="{24B44CEC-495C-42B3-9662-1C3C6B858E41}" dt="2025-12-17T00:10:17.429" v="76" actId="208"/>
        <pc:sldMkLst>
          <pc:docMk/>
          <pc:sldMk cId="0" sldId="271"/>
        </pc:sldMkLst>
        <pc:picChg chg="mod">
          <ac:chgData name="Rachel Chopping" userId="281e9b65-2244-40a5-8cab-3493df92dc86" providerId="ADAL" clId="{24B44CEC-495C-42B3-9662-1C3C6B858E41}" dt="2025-12-17T00:10:17.429" v="76" actId="208"/>
          <ac:picMkLst>
            <pc:docMk/>
            <pc:sldMk cId="0" sldId="271"/>
            <ac:picMk id="2" creationId="{00000000-0000-0000-0000-000000000000}"/>
          </ac:picMkLst>
        </pc:picChg>
        <pc:picChg chg="mod">
          <ac:chgData name="Rachel Chopping" userId="281e9b65-2244-40a5-8cab-3493df92dc86" providerId="ADAL" clId="{24B44CEC-495C-42B3-9662-1C3C6B858E41}" dt="2025-12-17T00:10:17.429" v="76" actId="208"/>
          <ac:picMkLst>
            <pc:docMk/>
            <pc:sldMk cId="0" sldId="271"/>
            <ac:picMk id="3" creationId="{00000000-0000-0000-0000-000000000000}"/>
          </ac:picMkLst>
        </pc:picChg>
        <pc:picChg chg="mod">
          <ac:chgData name="Rachel Chopping" userId="281e9b65-2244-40a5-8cab-3493df92dc86" providerId="ADAL" clId="{24B44CEC-495C-42B3-9662-1C3C6B858E41}" dt="2025-12-17T00:10:17.429" v="76" actId="208"/>
          <ac:picMkLst>
            <pc:docMk/>
            <pc:sldMk cId="0" sldId="271"/>
            <ac:picMk id="4" creationId="{00000000-0000-0000-0000-000000000000}"/>
          </ac:picMkLst>
        </pc:picChg>
        <pc:picChg chg="mod">
          <ac:chgData name="Rachel Chopping" userId="281e9b65-2244-40a5-8cab-3493df92dc86" providerId="ADAL" clId="{24B44CEC-495C-42B3-9662-1C3C6B858E41}" dt="2025-12-17T00:10:17.429" v="76" actId="208"/>
          <ac:picMkLst>
            <pc:docMk/>
            <pc:sldMk cId="0" sldId="271"/>
            <ac:picMk id="5" creationId="{00000000-0000-0000-0000-000000000000}"/>
          </ac:picMkLst>
        </pc:picChg>
        <pc:picChg chg="mod">
          <ac:chgData name="Rachel Chopping" userId="281e9b65-2244-40a5-8cab-3493df92dc86" providerId="ADAL" clId="{24B44CEC-495C-42B3-9662-1C3C6B858E41}" dt="2025-12-17T00:10:17.429" v="76" actId="208"/>
          <ac:picMkLst>
            <pc:docMk/>
            <pc:sldMk cId="0" sldId="271"/>
            <ac:picMk id="6" creationId="{00000000-0000-0000-0000-000000000000}"/>
          </ac:picMkLst>
        </pc:picChg>
        <pc:picChg chg="mod">
          <ac:chgData name="Rachel Chopping" userId="281e9b65-2244-40a5-8cab-3493df92dc86" providerId="ADAL" clId="{24B44CEC-495C-42B3-9662-1C3C6B858E41}" dt="2025-12-17T00:10:17.429" v="76" actId="208"/>
          <ac:picMkLst>
            <pc:docMk/>
            <pc:sldMk cId="0" sldId="271"/>
            <ac:picMk id="7" creationId="{00000000-0000-0000-0000-000000000000}"/>
          </ac:picMkLst>
        </pc:picChg>
      </pc:sldChg>
      <pc:sldChg chg="modSp mod">
        <pc:chgData name="Rachel Chopping" userId="281e9b65-2244-40a5-8cab-3493df92dc86" providerId="ADAL" clId="{24B44CEC-495C-42B3-9662-1C3C6B858E41}" dt="2025-12-17T00:10:42.659" v="85" actId="14100"/>
        <pc:sldMkLst>
          <pc:docMk/>
          <pc:sldMk cId="0" sldId="272"/>
        </pc:sldMkLst>
        <pc:spChg chg="mod">
          <ac:chgData name="Rachel Chopping" userId="281e9b65-2244-40a5-8cab-3493df92dc86" providerId="ADAL" clId="{24B44CEC-495C-42B3-9662-1C3C6B858E41}" dt="2025-12-17T00:10:42.659" v="85" actId="14100"/>
          <ac:spMkLst>
            <pc:docMk/>
            <pc:sldMk cId="0" sldId="272"/>
            <ac:spMk id="4" creationId="{00000000-0000-0000-0000-000000000000}"/>
          </ac:spMkLst>
        </pc:spChg>
        <pc:picChg chg="mod">
          <ac:chgData name="Rachel Chopping" userId="281e9b65-2244-40a5-8cab-3493df92dc86" providerId="ADAL" clId="{24B44CEC-495C-42B3-9662-1C3C6B858E41}" dt="2025-12-17T00:10:26.254" v="77" actId="14861"/>
          <ac:picMkLst>
            <pc:docMk/>
            <pc:sldMk cId="0" sldId="272"/>
            <ac:picMk id="3" creationId="{00000000-0000-0000-0000-000000000000}"/>
          </ac:picMkLst>
        </pc:picChg>
      </pc:sldChg>
      <pc:sldChg chg="modSp mod">
        <pc:chgData name="Rachel Chopping" userId="281e9b65-2244-40a5-8cab-3493df92dc86" providerId="ADAL" clId="{24B44CEC-495C-42B3-9662-1C3C6B858E41}" dt="2025-12-17T00:10:49.956" v="86" actId="208"/>
        <pc:sldMkLst>
          <pc:docMk/>
          <pc:sldMk cId="0" sldId="273"/>
        </pc:sldMkLst>
        <pc:picChg chg="mod">
          <ac:chgData name="Rachel Chopping" userId="281e9b65-2244-40a5-8cab-3493df92dc86" providerId="ADAL" clId="{24B44CEC-495C-42B3-9662-1C3C6B858E41}" dt="2025-12-17T00:10:49.956" v="86" actId="208"/>
          <ac:picMkLst>
            <pc:docMk/>
            <pc:sldMk cId="0" sldId="273"/>
            <ac:picMk id="2" creationId="{00000000-0000-0000-0000-000000000000}"/>
          </ac:picMkLst>
        </pc:picChg>
        <pc:picChg chg="mod">
          <ac:chgData name="Rachel Chopping" userId="281e9b65-2244-40a5-8cab-3493df92dc86" providerId="ADAL" clId="{24B44CEC-495C-42B3-9662-1C3C6B858E41}" dt="2025-12-17T00:10:49.956" v="86" actId="208"/>
          <ac:picMkLst>
            <pc:docMk/>
            <pc:sldMk cId="0" sldId="273"/>
            <ac:picMk id="3" creationId="{00000000-0000-0000-0000-000000000000}"/>
          </ac:picMkLst>
        </pc:picChg>
        <pc:picChg chg="mod">
          <ac:chgData name="Rachel Chopping" userId="281e9b65-2244-40a5-8cab-3493df92dc86" providerId="ADAL" clId="{24B44CEC-495C-42B3-9662-1C3C6B858E41}" dt="2025-12-17T00:10:49.956" v="86" actId="208"/>
          <ac:picMkLst>
            <pc:docMk/>
            <pc:sldMk cId="0" sldId="273"/>
            <ac:picMk id="4" creationId="{00000000-0000-0000-0000-000000000000}"/>
          </ac:picMkLst>
        </pc:picChg>
        <pc:picChg chg="mod">
          <ac:chgData name="Rachel Chopping" userId="281e9b65-2244-40a5-8cab-3493df92dc86" providerId="ADAL" clId="{24B44CEC-495C-42B3-9662-1C3C6B858E41}" dt="2025-12-17T00:10:49.956" v="86" actId="208"/>
          <ac:picMkLst>
            <pc:docMk/>
            <pc:sldMk cId="0" sldId="273"/>
            <ac:picMk id="5" creationId="{00000000-0000-0000-0000-000000000000}"/>
          </ac:picMkLst>
        </pc:picChg>
        <pc:picChg chg="mod">
          <ac:chgData name="Rachel Chopping" userId="281e9b65-2244-40a5-8cab-3493df92dc86" providerId="ADAL" clId="{24B44CEC-495C-42B3-9662-1C3C6B858E41}" dt="2025-12-17T00:10:49.956" v="86" actId="208"/>
          <ac:picMkLst>
            <pc:docMk/>
            <pc:sldMk cId="0" sldId="273"/>
            <ac:picMk id="6" creationId="{00000000-0000-0000-0000-000000000000}"/>
          </ac:picMkLst>
        </pc:picChg>
        <pc:picChg chg="mod">
          <ac:chgData name="Rachel Chopping" userId="281e9b65-2244-40a5-8cab-3493df92dc86" providerId="ADAL" clId="{24B44CEC-495C-42B3-9662-1C3C6B858E41}" dt="2025-12-17T00:10:49.956" v="86" actId="208"/>
          <ac:picMkLst>
            <pc:docMk/>
            <pc:sldMk cId="0" sldId="273"/>
            <ac:picMk id="7" creationId="{00000000-0000-0000-0000-000000000000}"/>
          </ac:picMkLst>
        </pc:picChg>
      </pc:sldChg>
      <pc:sldChg chg="modSp mod">
        <pc:chgData name="Rachel Chopping" userId="281e9b65-2244-40a5-8cab-3493df92dc86" providerId="ADAL" clId="{24B44CEC-495C-42B3-9662-1C3C6B858E41}" dt="2025-12-17T00:12:30.185" v="112" actId="14861"/>
        <pc:sldMkLst>
          <pc:docMk/>
          <pc:sldMk cId="0" sldId="274"/>
        </pc:sldMkLst>
        <pc:spChg chg="mod">
          <ac:chgData name="Rachel Chopping" userId="281e9b65-2244-40a5-8cab-3493df92dc86" providerId="ADAL" clId="{24B44CEC-495C-42B3-9662-1C3C6B858E41}" dt="2025-12-17T00:11:56.021" v="101" actId="20577"/>
          <ac:spMkLst>
            <pc:docMk/>
            <pc:sldMk cId="0" sldId="274"/>
            <ac:spMk id="2" creationId="{00000000-0000-0000-0000-000000000000}"/>
          </ac:spMkLst>
        </pc:spChg>
        <pc:spChg chg="mod">
          <ac:chgData name="Rachel Chopping" userId="281e9b65-2244-40a5-8cab-3493df92dc86" providerId="ADAL" clId="{24B44CEC-495C-42B3-9662-1C3C6B858E41}" dt="2025-12-17T00:12:22.724" v="111" actId="114"/>
          <ac:spMkLst>
            <pc:docMk/>
            <pc:sldMk cId="0" sldId="274"/>
            <ac:spMk id="4" creationId="{00000000-0000-0000-0000-000000000000}"/>
          </ac:spMkLst>
        </pc:spChg>
        <pc:picChg chg="mod">
          <ac:chgData name="Rachel Chopping" userId="281e9b65-2244-40a5-8cab-3493df92dc86" providerId="ADAL" clId="{24B44CEC-495C-42B3-9662-1C3C6B858E41}" dt="2025-12-17T00:12:30.185" v="112" actId="14861"/>
          <ac:picMkLst>
            <pc:docMk/>
            <pc:sldMk cId="0" sldId="274"/>
            <ac:picMk id="3" creationId="{00000000-0000-0000-0000-000000000000}"/>
          </ac:picMkLst>
        </pc:picChg>
      </pc:sldChg>
      <pc:sldChg chg="del">
        <pc:chgData name="Rachel Chopping" userId="281e9b65-2244-40a5-8cab-3493df92dc86" providerId="ADAL" clId="{24B44CEC-495C-42B3-9662-1C3C6B858E41}" dt="2025-12-17T00:12:31.685" v="113" actId="47"/>
        <pc:sldMkLst>
          <pc:docMk/>
          <pc:sldMk cId="0" sldId="275"/>
        </pc:sldMkLst>
      </pc:sldChg>
      <pc:sldChg chg="modSp mod">
        <pc:chgData name="Rachel Chopping" userId="281e9b65-2244-40a5-8cab-3493df92dc86" providerId="ADAL" clId="{24B44CEC-495C-42B3-9662-1C3C6B858E41}" dt="2025-12-17T00:15:05.403" v="124" actId="14100"/>
        <pc:sldMkLst>
          <pc:docMk/>
          <pc:sldMk cId="0" sldId="276"/>
        </pc:sldMkLst>
        <pc:spChg chg="mod">
          <ac:chgData name="Rachel Chopping" userId="281e9b65-2244-40a5-8cab-3493df92dc86" providerId="ADAL" clId="{24B44CEC-495C-42B3-9662-1C3C6B858E41}" dt="2025-12-17T00:15:05.403" v="124" actId="14100"/>
          <ac:spMkLst>
            <pc:docMk/>
            <pc:sldMk cId="0" sldId="276"/>
            <ac:spMk id="4" creationId="{00000000-0000-0000-0000-000000000000}"/>
          </ac:spMkLst>
        </pc:spChg>
        <pc:picChg chg="mod">
          <ac:chgData name="Rachel Chopping" userId="281e9b65-2244-40a5-8cab-3493df92dc86" providerId="ADAL" clId="{24B44CEC-495C-42B3-9662-1C3C6B858E41}" dt="2025-12-17T00:13:36.526" v="114" actId="14861"/>
          <ac:picMkLst>
            <pc:docMk/>
            <pc:sldMk cId="0" sldId="276"/>
            <ac:picMk id="3" creationId="{00000000-0000-0000-0000-000000000000}"/>
          </ac:picMkLst>
        </pc:picChg>
      </pc:sldChg>
      <pc:sldChg chg="modSp mod">
        <pc:chgData name="Rachel Chopping" userId="281e9b65-2244-40a5-8cab-3493df92dc86" providerId="ADAL" clId="{24B44CEC-495C-42B3-9662-1C3C6B858E41}" dt="2025-12-17T00:15:15.412" v="125" actId="208"/>
        <pc:sldMkLst>
          <pc:docMk/>
          <pc:sldMk cId="0" sldId="277"/>
        </pc:sldMkLst>
        <pc:picChg chg="mod">
          <ac:chgData name="Rachel Chopping" userId="281e9b65-2244-40a5-8cab-3493df92dc86" providerId="ADAL" clId="{24B44CEC-495C-42B3-9662-1C3C6B858E41}" dt="2025-12-17T00:15:15.412" v="125" actId="208"/>
          <ac:picMkLst>
            <pc:docMk/>
            <pc:sldMk cId="0" sldId="277"/>
            <ac:picMk id="2" creationId="{00000000-0000-0000-0000-000000000000}"/>
          </ac:picMkLst>
        </pc:picChg>
        <pc:picChg chg="mod">
          <ac:chgData name="Rachel Chopping" userId="281e9b65-2244-40a5-8cab-3493df92dc86" providerId="ADAL" clId="{24B44CEC-495C-42B3-9662-1C3C6B858E41}" dt="2025-12-17T00:15:15.412" v="125" actId="208"/>
          <ac:picMkLst>
            <pc:docMk/>
            <pc:sldMk cId="0" sldId="277"/>
            <ac:picMk id="3" creationId="{00000000-0000-0000-0000-000000000000}"/>
          </ac:picMkLst>
        </pc:picChg>
        <pc:picChg chg="mod">
          <ac:chgData name="Rachel Chopping" userId="281e9b65-2244-40a5-8cab-3493df92dc86" providerId="ADAL" clId="{24B44CEC-495C-42B3-9662-1C3C6B858E41}" dt="2025-12-17T00:15:15.412" v="125" actId="208"/>
          <ac:picMkLst>
            <pc:docMk/>
            <pc:sldMk cId="0" sldId="277"/>
            <ac:picMk id="4" creationId="{00000000-0000-0000-0000-000000000000}"/>
          </ac:picMkLst>
        </pc:picChg>
        <pc:picChg chg="mod">
          <ac:chgData name="Rachel Chopping" userId="281e9b65-2244-40a5-8cab-3493df92dc86" providerId="ADAL" clId="{24B44CEC-495C-42B3-9662-1C3C6B858E41}" dt="2025-12-17T00:15:15.412" v="125" actId="208"/>
          <ac:picMkLst>
            <pc:docMk/>
            <pc:sldMk cId="0" sldId="277"/>
            <ac:picMk id="5" creationId="{00000000-0000-0000-0000-000000000000}"/>
          </ac:picMkLst>
        </pc:picChg>
        <pc:picChg chg="mod">
          <ac:chgData name="Rachel Chopping" userId="281e9b65-2244-40a5-8cab-3493df92dc86" providerId="ADAL" clId="{24B44CEC-495C-42B3-9662-1C3C6B858E41}" dt="2025-12-17T00:15:15.412" v="125" actId="208"/>
          <ac:picMkLst>
            <pc:docMk/>
            <pc:sldMk cId="0" sldId="277"/>
            <ac:picMk id="6" creationId="{00000000-0000-0000-0000-000000000000}"/>
          </ac:picMkLst>
        </pc:picChg>
        <pc:picChg chg="mod">
          <ac:chgData name="Rachel Chopping" userId="281e9b65-2244-40a5-8cab-3493df92dc86" providerId="ADAL" clId="{24B44CEC-495C-42B3-9662-1C3C6B858E41}" dt="2025-12-17T00:15:15.412" v="125" actId="208"/>
          <ac:picMkLst>
            <pc:docMk/>
            <pc:sldMk cId="0" sldId="277"/>
            <ac:picMk id="7" creationId="{00000000-0000-0000-0000-000000000000}"/>
          </ac:picMkLst>
        </pc:picChg>
      </pc:sldChg>
      <pc:sldChg chg="modSp mod">
        <pc:chgData name="Rachel Chopping" userId="281e9b65-2244-40a5-8cab-3493df92dc86" providerId="ADAL" clId="{24B44CEC-495C-42B3-9662-1C3C6B858E41}" dt="2025-12-17T00:19:18.137" v="137" actId="14861"/>
        <pc:sldMkLst>
          <pc:docMk/>
          <pc:sldMk cId="0" sldId="278"/>
        </pc:sldMkLst>
        <pc:spChg chg="mod">
          <ac:chgData name="Rachel Chopping" userId="281e9b65-2244-40a5-8cab-3493df92dc86" providerId="ADAL" clId="{24B44CEC-495C-42B3-9662-1C3C6B858E41}" dt="2025-12-17T00:19:13.970" v="136" actId="20577"/>
          <ac:spMkLst>
            <pc:docMk/>
            <pc:sldMk cId="0" sldId="278"/>
            <ac:spMk id="4" creationId="{00000000-0000-0000-0000-000000000000}"/>
          </ac:spMkLst>
        </pc:spChg>
        <pc:picChg chg="mod">
          <ac:chgData name="Rachel Chopping" userId="281e9b65-2244-40a5-8cab-3493df92dc86" providerId="ADAL" clId="{24B44CEC-495C-42B3-9662-1C3C6B858E41}" dt="2025-12-17T00:19:18.137" v="137" actId="14861"/>
          <ac:picMkLst>
            <pc:docMk/>
            <pc:sldMk cId="0" sldId="278"/>
            <ac:picMk id="3" creationId="{00000000-0000-0000-0000-000000000000}"/>
          </ac:picMkLst>
        </pc:picChg>
      </pc:sldChg>
      <pc:sldChg chg="modSp mod">
        <pc:chgData name="Rachel Chopping" userId="281e9b65-2244-40a5-8cab-3493df92dc86" providerId="ADAL" clId="{24B44CEC-495C-42B3-9662-1C3C6B858E41}" dt="2025-12-17T00:19:21.993" v="139" actId="1076"/>
        <pc:sldMkLst>
          <pc:docMk/>
          <pc:sldMk cId="0" sldId="279"/>
        </pc:sldMkLst>
        <pc:picChg chg="mod">
          <ac:chgData name="Rachel Chopping" userId="281e9b65-2244-40a5-8cab-3493df92dc86" providerId="ADAL" clId="{24B44CEC-495C-42B3-9662-1C3C6B858E41}" dt="2025-12-17T00:19:21.993" v="139" actId="1076"/>
          <ac:picMkLst>
            <pc:docMk/>
            <pc:sldMk cId="0" sldId="279"/>
            <ac:picMk id="6" creationId="{00000000-0000-0000-0000-000000000000}"/>
          </ac:picMkLst>
        </pc:picChg>
      </pc:sldChg>
      <pc:sldChg chg="addSp delSp modSp mod">
        <pc:chgData name="Rachel Chopping" userId="281e9b65-2244-40a5-8cab-3493df92dc86" providerId="ADAL" clId="{24B44CEC-495C-42B3-9662-1C3C6B858E41}" dt="2025-12-17T00:28:28.790" v="191" actId="1076"/>
        <pc:sldMkLst>
          <pc:docMk/>
          <pc:sldMk cId="0" sldId="280"/>
        </pc:sldMkLst>
        <pc:spChg chg="mod">
          <ac:chgData name="Rachel Chopping" userId="281e9b65-2244-40a5-8cab-3493df92dc86" providerId="ADAL" clId="{24B44CEC-495C-42B3-9662-1C3C6B858E41}" dt="2025-12-17T00:28:15.263" v="189" actId="20577"/>
          <ac:spMkLst>
            <pc:docMk/>
            <pc:sldMk cId="0" sldId="280"/>
            <ac:spMk id="2" creationId="{00000000-0000-0000-0000-000000000000}"/>
          </ac:spMkLst>
        </pc:spChg>
        <pc:spChg chg="mod">
          <ac:chgData name="Rachel Chopping" userId="281e9b65-2244-40a5-8cab-3493df92dc86" providerId="ADAL" clId="{24B44CEC-495C-42B3-9662-1C3C6B858E41}" dt="2025-12-17T00:22:32.668" v="174" actId="6549"/>
          <ac:spMkLst>
            <pc:docMk/>
            <pc:sldMk cId="0" sldId="280"/>
            <ac:spMk id="4" creationId="{00000000-0000-0000-0000-000000000000}"/>
          </ac:spMkLst>
        </pc:spChg>
        <pc:picChg chg="add del mod">
          <ac:chgData name="Rachel Chopping" userId="281e9b65-2244-40a5-8cab-3493df92dc86" providerId="ADAL" clId="{24B44CEC-495C-42B3-9662-1C3C6B858E41}" dt="2025-12-17T00:28:28.790" v="191" actId="1076"/>
          <ac:picMkLst>
            <pc:docMk/>
            <pc:sldMk cId="0" sldId="280"/>
            <ac:picMk id="3" creationId="{00000000-0000-0000-0000-000000000000}"/>
          </ac:picMkLst>
        </pc:picChg>
        <pc:picChg chg="add del">
          <ac:chgData name="Rachel Chopping" userId="281e9b65-2244-40a5-8cab-3493df92dc86" providerId="ADAL" clId="{24B44CEC-495C-42B3-9662-1C3C6B858E41}" dt="2025-12-17T00:22:09.915" v="167" actId="22"/>
          <ac:picMkLst>
            <pc:docMk/>
            <pc:sldMk cId="0" sldId="280"/>
            <ac:picMk id="6" creationId="{47B51323-B6A2-6080-7216-8F8C2D008629}"/>
          </ac:picMkLst>
        </pc:picChg>
        <pc:picChg chg="add mod">
          <ac:chgData name="Rachel Chopping" userId="281e9b65-2244-40a5-8cab-3493df92dc86" providerId="ADAL" clId="{24B44CEC-495C-42B3-9662-1C3C6B858E41}" dt="2025-12-17T00:22:08.483" v="165" actId="1076"/>
          <ac:picMkLst>
            <pc:docMk/>
            <pc:sldMk cId="0" sldId="280"/>
            <ac:picMk id="7" creationId="{EC9948A5-8C66-E0A2-FD9B-CE35EA33CE35}"/>
          </ac:picMkLst>
        </pc:picChg>
      </pc:sldChg>
      <pc:sldChg chg="addSp delSp modSp mod">
        <pc:chgData name="Rachel Chopping" userId="281e9b65-2244-40a5-8cab-3493df92dc86" providerId="ADAL" clId="{24B44CEC-495C-42B3-9662-1C3C6B858E41}" dt="2025-12-17T00:28:44.567" v="198" actId="164"/>
        <pc:sldMkLst>
          <pc:docMk/>
          <pc:sldMk cId="0" sldId="281"/>
        </pc:sldMkLst>
        <pc:grpChg chg="add del mod">
          <ac:chgData name="Rachel Chopping" userId="281e9b65-2244-40a5-8cab-3493df92dc86" providerId="ADAL" clId="{24B44CEC-495C-42B3-9662-1C3C6B858E41}" dt="2025-12-17T00:28:39.917" v="196" actId="165"/>
          <ac:grpSpMkLst>
            <pc:docMk/>
            <pc:sldMk cId="0" sldId="281"/>
            <ac:grpSpMk id="5" creationId="{479B9157-7F7F-9A7E-F9DA-90F50ECEE3E9}"/>
          </ac:grpSpMkLst>
        </pc:grpChg>
        <pc:grpChg chg="add mod">
          <ac:chgData name="Rachel Chopping" userId="281e9b65-2244-40a5-8cab-3493df92dc86" providerId="ADAL" clId="{24B44CEC-495C-42B3-9662-1C3C6B858E41}" dt="2025-12-17T00:28:44.567" v="198" actId="164"/>
          <ac:grpSpMkLst>
            <pc:docMk/>
            <pc:sldMk cId="0" sldId="281"/>
            <ac:grpSpMk id="6" creationId="{70FE31CA-899A-26BE-219F-CC3643A012B5}"/>
          </ac:grpSpMkLst>
        </pc:grpChg>
        <pc:picChg chg="mod topLvl">
          <ac:chgData name="Rachel Chopping" userId="281e9b65-2244-40a5-8cab-3493df92dc86" providerId="ADAL" clId="{24B44CEC-495C-42B3-9662-1C3C6B858E41}" dt="2025-12-17T00:28:44.567" v="198" actId="164"/>
          <ac:picMkLst>
            <pc:docMk/>
            <pc:sldMk cId="0" sldId="281"/>
            <ac:picMk id="2" creationId="{00000000-0000-0000-0000-000000000000}"/>
          </ac:picMkLst>
        </pc:picChg>
        <pc:picChg chg="mod topLvl">
          <ac:chgData name="Rachel Chopping" userId="281e9b65-2244-40a5-8cab-3493df92dc86" providerId="ADAL" clId="{24B44CEC-495C-42B3-9662-1C3C6B858E41}" dt="2025-12-17T00:28:44.567" v="198" actId="164"/>
          <ac:picMkLst>
            <pc:docMk/>
            <pc:sldMk cId="0" sldId="281"/>
            <ac:picMk id="3" creationId="{00000000-0000-0000-0000-000000000000}"/>
          </ac:picMkLst>
        </pc:picChg>
        <pc:picChg chg="mod topLvl">
          <ac:chgData name="Rachel Chopping" userId="281e9b65-2244-40a5-8cab-3493df92dc86" providerId="ADAL" clId="{24B44CEC-495C-42B3-9662-1C3C6B858E41}" dt="2025-12-17T00:28:44.567" v="198" actId="164"/>
          <ac:picMkLst>
            <pc:docMk/>
            <pc:sldMk cId="0" sldId="281"/>
            <ac:picMk id="4" creationId="{00000000-0000-0000-0000-000000000000}"/>
          </ac:picMkLst>
        </pc:picChg>
      </pc:sldChg>
      <pc:sldChg chg="modSp mod">
        <pc:chgData name="Rachel Chopping" userId="281e9b65-2244-40a5-8cab-3493df92dc86" providerId="ADAL" clId="{24B44CEC-495C-42B3-9662-1C3C6B858E41}" dt="2025-12-17T00:29:06.903" v="204" actId="14100"/>
        <pc:sldMkLst>
          <pc:docMk/>
          <pc:sldMk cId="0" sldId="282"/>
        </pc:sldMkLst>
        <pc:spChg chg="mod">
          <ac:chgData name="Rachel Chopping" userId="281e9b65-2244-40a5-8cab-3493df92dc86" providerId="ADAL" clId="{24B44CEC-495C-42B3-9662-1C3C6B858E41}" dt="2025-12-17T00:29:06.903" v="204" actId="14100"/>
          <ac:spMkLst>
            <pc:docMk/>
            <pc:sldMk cId="0" sldId="282"/>
            <ac:spMk id="4" creationId="{00000000-0000-0000-0000-000000000000}"/>
          </ac:spMkLst>
        </pc:spChg>
        <pc:picChg chg="mod">
          <ac:chgData name="Rachel Chopping" userId="281e9b65-2244-40a5-8cab-3493df92dc86" providerId="ADAL" clId="{24B44CEC-495C-42B3-9662-1C3C6B858E41}" dt="2025-12-17T00:28:57.791" v="201" actId="14861"/>
          <ac:picMkLst>
            <pc:docMk/>
            <pc:sldMk cId="0" sldId="282"/>
            <ac:picMk id="3" creationId="{00000000-0000-0000-0000-000000000000}"/>
          </ac:picMkLst>
        </pc:picChg>
      </pc:sldChg>
      <pc:sldChg chg="addSp modSp mod">
        <pc:chgData name="Rachel Chopping" userId="281e9b65-2244-40a5-8cab-3493df92dc86" providerId="ADAL" clId="{24B44CEC-495C-42B3-9662-1C3C6B858E41}" dt="2025-12-17T00:29:25.635" v="210" actId="465"/>
        <pc:sldMkLst>
          <pc:docMk/>
          <pc:sldMk cId="0" sldId="283"/>
        </pc:sldMkLst>
        <pc:grpChg chg="add mod">
          <ac:chgData name="Rachel Chopping" userId="281e9b65-2244-40a5-8cab-3493df92dc86" providerId="ADAL" clId="{24B44CEC-495C-42B3-9662-1C3C6B858E41}" dt="2025-12-17T00:29:25.635" v="210" actId="465"/>
          <ac:grpSpMkLst>
            <pc:docMk/>
            <pc:sldMk cId="0" sldId="283"/>
            <ac:grpSpMk id="5" creationId="{E55E8440-646B-D4F1-762B-79D65512D049}"/>
          </ac:grpSpMkLst>
        </pc:grpChg>
        <pc:picChg chg="mod">
          <ac:chgData name="Rachel Chopping" userId="281e9b65-2244-40a5-8cab-3493df92dc86" providerId="ADAL" clId="{24B44CEC-495C-42B3-9662-1C3C6B858E41}" dt="2025-12-17T00:29:24.751" v="208" actId="164"/>
          <ac:picMkLst>
            <pc:docMk/>
            <pc:sldMk cId="0" sldId="283"/>
            <ac:picMk id="2" creationId="{00000000-0000-0000-0000-000000000000}"/>
          </ac:picMkLst>
        </pc:picChg>
        <pc:picChg chg="mod">
          <ac:chgData name="Rachel Chopping" userId="281e9b65-2244-40a5-8cab-3493df92dc86" providerId="ADAL" clId="{24B44CEC-495C-42B3-9662-1C3C6B858E41}" dt="2025-12-17T00:29:24.751" v="208" actId="164"/>
          <ac:picMkLst>
            <pc:docMk/>
            <pc:sldMk cId="0" sldId="283"/>
            <ac:picMk id="3" creationId="{00000000-0000-0000-0000-000000000000}"/>
          </ac:picMkLst>
        </pc:picChg>
        <pc:picChg chg="mod">
          <ac:chgData name="Rachel Chopping" userId="281e9b65-2244-40a5-8cab-3493df92dc86" providerId="ADAL" clId="{24B44CEC-495C-42B3-9662-1C3C6B858E41}" dt="2025-12-17T00:29:24.751" v="208" actId="164"/>
          <ac:picMkLst>
            <pc:docMk/>
            <pc:sldMk cId="0" sldId="283"/>
            <ac:picMk id="4" creationId="{00000000-0000-0000-0000-000000000000}"/>
          </ac:picMkLst>
        </pc:picChg>
      </pc:sldChg>
      <pc:sldChg chg="modSp mod">
        <pc:chgData name="Rachel Chopping" userId="281e9b65-2244-40a5-8cab-3493df92dc86" providerId="ADAL" clId="{24B44CEC-495C-42B3-9662-1C3C6B858E41}" dt="2025-12-17T00:30:00.099" v="221" actId="14861"/>
        <pc:sldMkLst>
          <pc:docMk/>
          <pc:sldMk cId="0" sldId="284"/>
        </pc:sldMkLst>
        <pc:spChg chg="mod">
          <ac:chgData name="Rachel Chopping" userId="281e9b65-2244-40a5-8cab-3493df92dc86" providerId="ADAL" clId="{24B44CEC-495C-42B3-9662-1C3C6B858E41}" dt="2025-12-17T00:29:54.706" v="220" actId="114"/>
          <ac:spMkLst>
            <pc:docMk/>
            <pc:sldMk cId="0" sldId="284"/>
            <ac:spMk id="4" creationId="{00000000-0000-0000-0000-000000000000}"/>
          </ac:spMkLst>
        </pc:spChg>
        <pc:picChg chg="mod">
          <ac:chgData name="Rachel Chopping" userId="281e9b65-2244-40a5-8cab-3493df92dc86" providerId="ADAL" clId="{24B44CEC-495C-42B3-9662-1C3C6B858E41}" dt="2025-12-17T00:30:00.099" v="221" actId="14861"/>
          <ac:picMkLst>
            <pc:docMk/>
            <pc:sldMk cId="0" sldId="284"/>
            <ac:picMk id="3" creationId="{00000000-0000-0000-0000-000000000000}"/>
          </ac:picMkLst>
        </pc:picChg>
      </pc:sldChg>
      <pc:sldChg chg="addSp modSp mod">
        <pc:chgData name="Rachel Chopping" userId="281e9b65-2244-40a5-8cab-3493df92dc86" providerId="ADAL" clId="{24B44CEC-495C-42B3-9662-1C3C6B858E41}" dt="2025-12-17T00:30:16.628" v="225" actId="208"/>
        <pc:sldMkLst>
          <pc:docMk/>
          <pc:sldMk cId="0" sldId="285"/>
        </pc:sldMkLst>
        <pc:grpChg chg="add mod">
          <ac:chgData name="Rachel Chopping" userId="281e9b65-2244-40a5-8cab-3493df92dc86" providerId="ADAL" clId="{24B44CEC-495C-42B3-9662-1C3C6B858E41}" dt="2025-12-17T00:30:11.720" v="224" actId="408"/>
          <ac:grpSpMkLst>
            <pc:docMk/>
            <pc:sldMk cId="0" sldId="285"/>
            <ac:grpSpMk id="5" creationId="{9BAD13BF-83D5-4B48-3CE8-7E0A72F3987B}"/>
          </ac:grpSpMkLst>
        </pc:grpChg>
        <pc:picChg chg="mod">
          <ac:chgData name="Rachel Chopping" userId="281e9b65-2244-40a5-8cab-3493df92dc86" providerId="ADAL" clId="{24B44CEC-495C-42B3-9662-1C3C6B858E41}" dt="2025-12-17T00:30:16.628" v="225" actId="208"/>
          <ac:picMkLst>
            <pc:docMk/>
            <pc:sldMk cId="0" sldId="285"/>
            <ac:picMk id="2" creationId="{00000000-0000-0000-0000-000000000000}"/>
          </ac:picMkLst>
        </pc:picChg>
        <pc:picChg chg="mod">
          <ac:chgData name="Rachel Chopping" userId="281e9b65-2244-40a5-8cab-3493df92dc86" providerId="ADAL" clId="{24B44CEC-495C-42B3-9662-1C3C6B858E41}" dt="2025-12-17T00:30:16.628" v="225" actId="208"/>
          <ac:picMkLst>
            <pc:docMk/>
            <pc:sldMk cId="0" sldId="285"/>
            <ac:picMk id="3" creationId="{00000000-0000-0000-0000-000000000000}"/>
          </ac:picMkLst>
        </pc:picChg>
        <pc:picChg chg="mod">
          <ac:chgData name="Rachel Chopping" userId="281e9b65-2244-40a5-8cab-3493df92dc86" providerId="ADAL" clId="{24B44CEC-495C-42B3-9662-1C3C6B858E41}" dt="2025-12-17T00:30:16.628" v="225" actId="208"/>
          <ac:picMkLst>
            <pc:docMk/>
            <pc:sldMk cId="0" sldId="285"/>
            <ac:picMk id="4" creationId="{00000000-0000-0000-0000-000000000000}"/>
          </ac:picMkLst>
        </pc:picChg>
      </pc:sldChg>
      <pc:sldChg chg="modSp mod">
        <pc:chgData name="Rachel Chopping" userId="281e9b65-2244-40a5-8cab-3493df92dc86" providerId="ADAL" clId="{24B44CEC-495C-42B3-9662-1C3C6B858E41}" dt="2025-12-17T00:30:29.098" v="227" actId="14100"/>
        <pc:sldMkLst>
          <pc:docMk/>
          <pc:sldMk cId="0" sldId="286"/>
        </pc:sldMkLst>
        <pc:spChg chg="mod">
          <ac:chgData name="Rachel Chopping" userId="281e9b65-2244-40a5-8cab-3493df92dc86" providerId="ADAL" clId="{24B44CEC-495C-42B3-9662-1C3C6B858E41}" dt="2025-12-17T00:30:29.098" v="227" actId="14100"/>
          <ac:spMkLst>
            <pc:docMk/>
            <pc:sldMk cId="0" sldId="286"/>
            <ac:spMk id="4" creationId="{00000000-0000-0000-0000-000000000000}"/>
          </ac:spMkLst>
        </pc:spChg>
        <pc:picChg chg="mod">
          <ac:chgData name="Rachel Chopping" userId="281e9b65-2244-40a5-8cab-3493df92dc86" providerId="ADAL" clId="{24B44CEC-495C-42B3-9662-1C3C6B858E41}" dt="2025-12-17T00:30:25.965" v="226" actId="14861"/>
          <ac:picMkLst>
            <pc:docMk/>
            <pc:sldMk cId="0" sldId="286"/>
            <ac:picMk id="3" creationId="{00000000-0000-0000-0000-000000000000}"/>
          </ac:picMkLst>
        </pc:picChg>
      </pc:sldChg>
      <pc:sldChg chg="addSp modSp mod">
        <pc:chgData name="Rachel Chopping" userId="281e9b65-2244-40a5-8cab-3493df92dc86" providerId="ADAL" clId="{24B44CEC-495C-42B3-9662-1C3C6B858E41}" dt="2025-12-17T00:30:38.181" v="233" actId="408"/>
        <pc:sldMkLst>
          <pc:docMk/>
          <pc:sldMk cId="0" sldId="287"/>
        </pc:sldMkLst>
        <pc:grpChg chg="add mod">
          <ac:chgData name="Rachel Chopping" userId="281e9b65-2244-40a5-8cab-3493df92dc86" providerId="ADAL" clId="{24B44CEC-495C-42B3-9662-1C3C6B858E41}" dt="2025-12-17T00:30:38.181" v="233" actId="408"/>
          <ac:grpSpMkLst>
            <pc:docMk/>
            <pc:sldMk cId="0" sldId="287"/>
            <ac:grpSpMk id="5" creationId="{BE0DA064-2009-0BB8-2FA5-FF14AE3BCD08}"/>
          </ac:grpSpMkLst>
        </pc:grpChg>
        <pc:picChg chg="mod">
          <ac:chgData name="Rachel Chopping" userId="281e9b65-2244-40a5-8cab-3493df92dc86" providerId="ADAL" clId="{24B44CEC-495C-42B3-9662-1C3C6B858E41}" dt="2025-12-17T00:30:37.477" v="231" actId="164"/>
          <ac:picMkLst>
            <pc:docMk/>
            <pc:sldMk cId="0" sldId="287"/>
            <ac:picMk id="2" creationId="{00000000-0000-0000-0000-000000000000}"/>
          </ac:picMkLst>
        </pc:picChg>
        <pc:picChg chg="mod">
          <ac:chgData name="Rachel Chopping" userId="281e9b65-2244-40a5-8cab-3493df92dc86" providerId="ADAL" clId="{24B44CEC-495C-42B3-9662-1C3C6B858E41}" dt="2025-12-17T00:30:37.477" v="231" actId="164"/>
          <ac:picMkLst>
            <pc:docMk/>
            <pc:sldMk cId="0" sldId="287"/>
            <ac:picMk id="3" creationId="{00000000-0000-0000-0000-000000000000}"/>
          </ac:picMkLst>
        </pc:picChg>
        <pc:picChg chg="mod">
          <ac:chgData name="Rachel Chopping" userId="281e9b65-2244-40a5-8cab-3493df92dc86" providerId="ADAL" clId="{24B44CEC-495C-42B3-9662-1C3C6B858E41}" dt="2025-12-17T00:30:37.477" v="231" actId="164"/>
          <ac:picMkLst>
            <pc:docMk/>
            <pc:sldMk cId="0" sldId="287"/>
            <ac:picMk id="4" creationId="{00000000-0000-0000-0000-000000000000}"/>
          </ac:picMkLst>
        </pc:picChg>
      </pc:sldChg>
      <pc:sldChg chg="modSp mod">
        <pc:chgData name="Rachel Chopping" userId="281e9b65-2244-40a5-8cab-3493df92dc86" providerId="ADAL" clId="{24B44CEC-495C-42B3-9662-1C3C6B858E41}" dt="2025-12-17T00:31:05.254" v="241" actId="20577"/>
        <pc:sldMkLst>
          <pc:docMk/>
          <pc:sldMk cId="0" sldId="288"/>
        </pc:sldMkLst>
        <pc:spChg chg="mod">
          <ac:chgData name="Rachel Chopping" userId="281e9b65-2244-40a5-8cab-3493df92dc86" providerId="ADAL" clId="{24B44CEC-495C-42B3-9662-1C3C6B858E41}" dt="2025-12-17T00:31:05.254" v="241" actId="20577"/>
          <ac:spMkLst>
            <pc:docMk/>
            <pc:sldMk cId="0" sldId="288"/>
            <ac:spMk id="4" creationId="{00000000-0000-0000-0000-000000000000}"/>
          </ac:spMkLst>
        </pc:spChg>
        <pc:picChg chg="mod">
          <ac:chgData name="Rachel Chopping" userId="281e9b65-2244-40a5-8cab-3493df92dc86" providerId="ADAL" clId="{24B44CEC-495C-42B3-9662-1C3C6B858E41}" dt="2025-12-17T00:30:48.842" v="234" actId="14861"/>
          <ac:picMkLst>
            <pc:docMk/>
            <pc:sldMk cId="0" sldId="288"/>
            <ac:picMk id="3" creationId="{00000000-0000-0000-0000-000000000000}"/>
          </ac:picMkLst>
        </pc:picChg>
      </pc:sldChg>
      <pc:sldChg chg="addSp delSp modSp mod">
        <pc:chgData name="Rachel Chopping" userId="281e9b65-2244-40a5-8cab-3493df92dc86" providerId="ADAL" clId="{24B44CEC-495C-42B3-9662-1C3C6B858E41}" dt="2025-12-17T00:31:16.819" v="248" actId="465"/>
        <pc:sldMkLst>
          <pc:docMk/>
          <pc:sldMk cId="0" sldId="289"/>
        </pc:sldMkLst>
        <pc:grpChg chg="add mod">
          <ac:chgData name="Rachel Chopping" userId="281e9b65-2244-40a5-8cab-3493df92dc86" providerId="ADAL" clId="{24B44CEC-495C-42B3-9662-1C3C6B858E41}" dt="2025-12-17T00:31:16.819" v="248" actId="465"/>
          <ac:grpSpMkLst>
            <pc:docMk/>
            <pc:sldMk cId="0" sldId="289"/>
            <ac:grpSpMk id="8" creationId="{D611C835-CAA0-AC5E-9D53-687A53E72DFE}"/>
          </ac:grpSpMkLst>
        </pc:grpChg>
        <pc:picChg chg="mod">
          <ac:chgData name="Rachel Chopping" userId="281e9b65-2244-40a5-8cab-3493df92dc86" providerId="ADAL" clId="{24B44CEC-495C-42B3-9662-1C3C6B858E41}" dt="2025-12-17T00:31:15.554" v="246" actId="164"/>
          <ac:picMkLst>
            <pc:docMk/>
            <pc:sldMk cId="0" sldId="289"/>
            <ac:picMk id="2" creationId="{00000000-0000-0000-0000-000000000000}"/>
          </ac:picMkLst>
        </pc:picChg>
        <pc:picChg chg="mod">
          <ac:chgData name="Rachel Chopping" userId="281e9b65-2244-40a5-8cab-3493df92dc86" providerId="ADAL" clId="{24B44CEC-495C-42B3-9662-1C3C6B858E41}" dt="2025-12-17T00:31:15.554" v="246" actId="164"/>
          <ac:picMkLst>
            <pc:docMk/>
            <pc:sldMk cId="0" sldId="289"/>
            <ac:picMk id="3" creationId="{00000000-0000-0000-0000-000000000000}"/>
          </ac:picMkLst>
        </pc:picChg>
        <pc:picChg chg="mod">
          <ac:chgData name="Rachel Chopping" userId="281e9b65-2244-40a5-8cab-3493df92dc86" providerId="ADAL" clId="{24B44CEC-495C-42B3-9662-1C3C6B858E41}" dt="2025-12-17T00:31:15.554" v="246" actId="164"/>
          <ac:picMkLst>
            <pc:docMk/>
            <pc:sldMk cId="0" sldId="289"/>
            <ac:picMk id="4" creationId="{00000000-0000-0000-0000-000000000000}"/>
          </ac:picMkLst>
        </pc:picChg>
        <pc:picChg chg="del mod">
          <ac:chgData name="Rachel Chopping" userId="281e9b65-2244-40a5-8cab-3493df92dc86" providerId="ADAL" clId="{24B44CEC-495C-42B3-9662-1C3C6B858E41}" dt="2025-12-17T00:31:12.960" v="243" actId="478"/>
          <ac:picMkLst>
            <pc:docMk/>
            <pc:sldMk cId="0" sldId="289"/>
            <ac:picMk id="5" creationId="{00000000-0000-0000-0000-000000000000}"/>
          </ac:picMkLst>
        </pc:picChg>
        <pc:picChg chg="del mod">
          <ac:chgData name="Rachel Chopping" userId="281e9b65-2244-40a5-8cab-3493df92dc86" providerId="ADAL" clId="{24B44CEC-495C-42B3-9662-1C3C6B858E41}" dt="2025-12-17T00:31:13.288" v="244" actId="478"/>
          <ac:picMkLst>
            <pc:docMk/>
            <pc:sldMk cId="0" sldId="289"/>
            <ac:picMk id="6" creationId="{00000000-0000-0000-0000-000000000000}"/>
          </ac:picMkLst>
        </pc:picChg>
        <pc:picChg chg="del mod">
          <ac:chgData name="Rachel Chopping" userId="281e9b65-2244-40a5-8cab-3493df92dc86" providerId="ADAL" clId="{24B44CEC-495C-42B3-9662-1C3C6B858E41}" dt="2025-12-17T00:31:13.576" v="245" actId="478"/>
          <ac:picMkLst>
            <pc:docMk/>
            <pc:sldMk cId="0" sldId="289"/>
            <ac:picMk id="7" creationId="{00000000-0000-0000-0000-000000000000}"/>
          </ac:picMkLst>
        </pc:picChg>
      </pc:sldChg>
      <pc:sldChg chg="modSp mod">
        <pc:chgData name="Rachel Chopping" userId="281e9b65-2244-40a5-8cab-3493df92dc86" providerId="ADAL" clId="{24B44CEC-495C-42B3-9662-1C3C6B858E41}" dt="2025-12-17T00:44:16.064" v="255" actId="20577"/>
        <pc:sldMkLst>
          <pc:docMk/>
          <pc:sldMk cId="0" sldId="290"/>
        </pc:sldMkLst>
        <pc:spChg chg="mod">
          <ac:chgData name="Rachel Chopping" userId="281e9b65-2244-40a5-8cab-3493df92dc86" providerId="ADAL" clId="{24B44CEC-495C-42B3-9662-1C3C6B858E41}" dt="2025-12-17T00:44:16.064" v="255" actId="20577"/>
          <ac:spMkLst>
            <pc:docMk/>
            <pc:sldMk cId="0" sldId="290"/>
            <ac:spMk id="2" creationId="{00000000-0000-0000-0000-000000000000}"/>
          </ac:spMkLst>
        </pc:spChg>
        <pc:spChg chg="mod">
          <ac:chgData name="Rachel Chopping" userId="281e9b65-2244-40a5-8cab-3493df92dc86" providerId="ADAL" clId="{24B44CEC-495C-42B3-9662-1C3C6B858E41}" dt="2025-12-17T00:44:12.176" v="253" actId="14100"/>
          <ac:spMkLst>
            <pc:docMk/>
            <pc:sldMk cId="0" sldId="290"/>
            <ac:spMk id="4" creationId="{00000000-0000-0000-0000-000000000000}"/>
          </ac:spMkLst>
        </pc:spChg>
        <pc:picChg chg="mod">
          <ac:chgData name="Rachel Chopping" userId="281e9b65-2244-40a5-8cab-3493df92dc86" providerId="ADAL" clId="{24B44CEC-495C-42B3-9662-1C3C6B858E41}" dt="2025-12-17T00:31:23.656" v="249" actId="14861"/>
          <ac:picMkLst>
            <pc:docMk/>
            <pc:sldMk cId="0" sldId="290"/>
            <ac:picMk id="3" creationId="{00000000-0000-0000-0000-000000000000}"/>
          </ac:picMkLst>
        </pc:picChg>
      </pc:sldChg>
      <pc:sldChg chg="modSp mod">
        <pc:chgData name="Rachel Chopping" userId="281e9b65-2244-40a5-8cab-3493df92dc86" providerId="ADAL" clId="{24B44CEC-495C-42B3-9662-1C3C6B858E41}" dt="2025-12-17T00:44:25.218" v="256" actId="208"/>
        <pc:sldMkLst>
          <pc:docMk/>
          <pc:sldMk cId="0" sldId="291"/>
        </pc:sldMkLst>
        <pc:picChg chg="mod">
          <ac:chgData name="Rachel Chopping" userId="281e9b65-2244-40a5-8cab-3493df92dc86" providerId="ADAL" clId="{24B44CEC-495C-42B3-9662-1C3C6B858E41}" dt="2025-12-17T00:44:25.218" v="256" actId="208"/>
          <ac:picMkLst>
            <pc:docMk/>
            <pc:sldMk cId="0" sldId="291"/>
            <ac:picMk id="2" creationId="{00000000-0000-0000-0000-000000000000}"/>
          </ac:picMkLst>
        </pc:picChg>
        <pc:picChg chg="mod">
          <ac:chgData name="Rachel Chopping" userId="281e9b65-2244-40a5-8cab-3493df92dc86" providerId="ADAL" clId="{24B44CEC-495C-42B3-9662-1C3C6B858E41}" dt="2025-12-17T00:44:25.218" v="256" actId="208"/>
          <ac:picMkLst>
            <pc:docMk/>
            <pc:sldMk cId="0" sldId="291"/>
            <ac:picMk id="3" creationId="{00000000-0000-0000-0000-000000000000}"/>
          </ac:picMkLst>
        </pc:picChg>
        <pc:picChg chg="mod">
          <ac:chgData name="Rachel Chopping" userId="281e9b65-2244-40a5-8cab-3493df92dc86" providerId="ADAL" clId="{24B44CEC-495C-42B3-9662-1C3C6B858E41}" dt="2025-12-17T00:44:25.218" v="256" actId="208"/>
          <ac:picMkLst>
            <pc:docMk/>
            <pc:sldMk cId="0" sldId="291"/>
            <ac:picMk id="4" creationId="{00000000-0000-0000-0000-000000000000}"/>
          </ac:picMkLst>
        </pc:picChg>
        <pc:picChg chg="mod">
          <ac:chgData name="Rachel Chopping" userId="281e9b65-2244-40a5-8cab-3493df92dc86" providerId="ADAL" clId="{24B44CEC-495C-42B3-9662-1C3C6B858E41}" dt="2025-12-17T00:44:25.218" v="256" actId="208"/>
          <ac:picMkLst>
            <pc:docMk/>
            <pc:sldMk cId="0" sldId="291"/>
            <ac:picMk id="5" creationId="{00000000-0000-0000-0000-000000000000}"/>
          </ac:picMkLst>
        </pc:picChg>
        <pc:picChg chg="mod">
          <ac:chgData name="Rachel Chopping" userId="281e9b65-2244-40a5-8cab-3493df92dc86" providerId="ADAL" clId="{24B44CEC-495C-42B3-9662-1C3C6B858E41}" dt="2025-12-17T00:44:25.218" v="256" actId="208"/>
          <ac:picMkLst>
            <pc:docMk/>
            <pc:sldMk cId="0" sldId="291"/>
            <ac:picMk id="6" creationId="{00000000-0000-0000-0000-000000000000}"/>
          </ac:picMkLst>
        </pc:picChg>
        <pc:picChg chg="mod">
          <ac:chgData name="Rachel Chopping" userId="281e9b65-2244-40a5-8cab-3493df92dc86" providerId="ADAL" clId="{24B44CEC-495C-42B3-9662-1C3C6B858E41}" dt="2025-12-17T00:44:25.218" v="256" actId="208"/>
          <ac:picMkLst>
            <pc:docMk/>
            <pc:sldMk cId="0" sldId="291"/>
            <ac:picMk id="7" creationId="{00000000-0000-0000-0000-000000000000}"/>
          </ac:picMkLst>
        </pc:picChg>
      </pc:sldChg>
      <pc:sldChg chg="modSp mod">
        <pc:chgData name="Rachel Chopping" userId="281e9b65-2244-40a5-8cab-3493df92dc86" providerId="ADAL" clId="{24B44CEC-495C-42B3-9662-1C3C6B858E41}" dt="2025-12-17T00:44:36.157" v="258" actId="114"/>
        <pc:sldMkLst>
          <pc:docMk/>
          <pc:sldMk cId="0" sldId="292"/>
        </pc:sldMkLst>
        <pc:spChg chg="mod">
          <ac:chgData name="Rachel Chopping" userId="281e9b65-2244-40a5-8cab-3493df92dc86" providerId="ADAL" clId="{24B44CEC-495C-42B3-9662-1C3C6B858E41}" dt="2025-12-17T00:44:36.157" v="258" actId="114"/>
          <ac:spMkLst>
            <pc:docMk/>
            <pc:sldMk cId="0" sldId="292"/>
            <ac:spMk id="4" creationId="{00000000-0000-0000-0000-000000000000}"/>
          </ac:spMkLst>
        </pc:spChg>
        <pc:picChg chg="mod">
          <ac:chgData name="Rachel Chopping" userId="281e9b65-2244-40a5-8cab-3493df92dc86" providerId="ADAL" clId="{24B44CEC-495C-42B3-9662-1C3C6B858E41}" dt="2025-12-17T00:44:31.659" v="257" actId="14861"/>
          <ac:picMkLst>
            <pc:docMk/>
            <pc:sldMk cId="0" sldId="292"/>
            <ac:picMk id="3" creationId="{00000000-0000-0000-0000-000000000000}"/>
          </ac:picMkLst>
        </pc:picChg>
      </pc:sldChg>
      <pc:sldChg chg="modSp mod">
        <pc:chgData name="Rachel Chopping" userId="281e9b65-2244-40a5-8cab-3493df92dc86" providerId="ADAL" clId="{24B44CEC-495C-42B3-9662-1C3C6B858E41}" dt="2025-12-17T00:44:48.100" v="259" actId="208"/>
        <pc:sldMkLst>
          <pc:docMk/>
          <pc:sldMk cId="0" sldId="293"/>
        </pc:sldMkLst>
        <pc:picChg chg="mod">
          <ac:chgData name="Rachel Chopping" userId="281e9b65-2244-40a5-8cab-3493df92dc86" providerId="ADAL" clId="{24B44CEC-495C-42B3-9662-1C3C6B858E41}" dt="2025-12-17T00:44:48.100" v="259" actId="208"/>
          <ac:picMkLst>
            <pc:docMk/>
            <pc:sldMk cId="0" sldId="293"/>
            <ac:picMk id="2" creationId="{00000000-0000-0000-0000-000000000000}"/>
          </ac:picMkLst>
        </pc:picChg>
        <pc:picChg chg="mod">
          <ac:chgData name="Rachel Chopping" userId="281e9b65-2244-40a5-8cab-3493df92dc86" providerId="ADAL" clId="{24B44CEC-495C-42B3-9662-1C3C6B858E41}" dt="2025-12-17T00:44:48.100" v="259" actId="208"/>
          <ac:picMkLst>
            <pc:docMk/>
            <pc:sldMk cId="0" sldId="293"/>
            <ac:picMk id="3" creationId="{00000000-0000-0000-0000-000000000000}"/>
          </ac:picMkLst>
        </pc:picChg>
        <pc:picChg chg="mod">
          <ac:chgData name="Rachel Chopping" userId="281e9b65-2244-40a5-8cab-3493df92dc86" providerId="ADAL" clId="{24B44CEC-495C-42B3-9662-1C3C6B858E41}" dt="2025-12-17T00:44:48.100" v="259" actId="208"/>
          <ac:picMkLst>
            <pc:docMk/>
            <pc:sldMk cId="0" sldId="293"/>
            <ac:picMk id="4" creationId="{00000000-0000-0000-0000-000000000000}"/>
          </ac:picMkLst>
        </pc:picChg>
        <pc:picChg chg="mod">
          <ac:chgData name="Rachel Chopping" userId="281e9b65-2244-40a5-8cab-3493df92dc86" providerId="ADAL" clId="{24B44CEC-495C-42B3-9662-1C3C6B858E41}" dt="2025-12-17T00:44:48.100" v="259" actId="208"/>
          <ac:picMkLst>
            <pc:docMk/>
            <pc:sldMk cId="0" sldId="293"/>
            <ac:picMk id="5" creationId="{00000000-0000-0000-0000-000000000000}"/>
          </ac:picMkLst>
        </pc:picChg>
        <pc:picChg chg="mod">
          <ac:chgData name="Rachel Chopping" userId="281e9b65-2244-40a5-8cab-3493df92dc86" providerId="ADAL" clId="{24B44CEC-495C-42B3-9662-1C3C6B858E41}" dt="2025-12-17T00:44:48.100" v="259" actId="208"/>
          <ac:picMkLst>
            <pc:docMk/>
            <pc:sldMk cId="0" sldId="293"/>
            <ac:picMk id="6" creationId="{00000000-0000-0000-0000-000000000000}"/>
          </ac:picMkLst>
        </pc:picChg>
        <pc:picChg chg="mod">
          <ac:chgData name="Rachel Chopping" userId="281e9b65-2244-40a5-8cab-3493df92dc86" providerId="ADAL" clId="{24B44CEC-495C-42B3-9662-1C3C6B858E41}" dt="2025-12-17T00:44:48.100" v="259" actId="208"/>
          <ac:picMkLst>
            <pc:docMk/>
            <pc:sldMk cId="0" sldId="293"/>
            <ac:picMk id="7" creationId="{00000000-0000-0000-0000-000000000000}"/>
          </ac:picMkLst>
        </pc:picChg>
      </pc:sldChg>
      <pc:sldChg chg="modSp mod">
        <pc:chgData name="Rachel Chopping" userId="281e9b65-2244-40a5-8cab-3493df92dc86" providerId="ADAL" clId="{24B44CEC-495C-42B3-9662-1C3C6B858E41}" dt="2025-12-17T00:45:39.926" v="277" actId="14861"/>
        <pc:sldMkLst>
          <pc:docMk/>
          <pc:sldMk cId="0" sldId="294"/>
        </pc:sldMkLst>
        <pc:spChg chg="mod">
          <ac:chgData name="Rachel Chopping" userId="281e9b65-2244-40a5-8cab-3493df92dc86" providerId="ADAL" clId="{24B44CEC-495C-42B3-9662-1C3C6B858E41}" dt="2025-12-17T00:45:26.765" v="274" actId="20577"/>
          <ac:spMkLst>
            <pc:docMk/>
            <pc:sldMk cId="0" sldId="294"/>
            <ac:spMk id="2" creationId="{00000000-0000-0000-0000-000000000000}"/>
          </ac:spMkLst>
        </pc:spChg>
        <pc:spChg chg="mod">
          <ac:chgData name="Rachel Chopping" userId="281e9b65-2244-40a5-8cab-3493df92dc86" providerId="ADAL" clId="{24B44CEC-495C-42B3-9662-1C3C6B858E41}" dt="2025-12-17T00:45:34.603" v="276" actId="114"/>
          <ac:spMkLst>
            <pc:docMk/>
            <pc:sldMk cId="0" sldId="294"/>
            <ac:spMk id="4" creationId="{00000000-0000-0000-0000-000000000000}"/>
          </ac:spMkLst>
        </pc:spChg>
        <pc:picChg chg="mod">
          <ac:chgData name="Rachel Chopping" userId="281e9b65-2244-40a5-8cab-3493df92dc86" providerId="ADAL" clId="{24B44CEC-495C-42B3-9662-1C3C6B858E41}" dt="2025-12-17T00:45:39.926" v="277" actId="14861"/>
          <ac:picMkLst>
            <pc:docMk/>
            <pc:sldMk cId="0" sldId="294"/>
            <ac:picMk id="3" creationId="{00000000-0000-0000-0000-000000000000}"/>
          </ac:picMkLst>
        </pc:picChg>
      </pc:sldChg>
      <pc:sldChg chg="modSp mod">
        <pc:chgData name="Rachel Chopping" userId="281e9b65-2244-40a5-8cab-3493df92dc86" providerId="ADAL" clId="{24B44CEC-495C-42B3-9662-1C3C6B858E41}" dt="2025-12-17T00:46:09.890" v="294" actId="1076"/>
        <pc:sldMkLst>
          <pc:docMk/>
          <pc:sldMk cId="0" sldId="295"/>
        </pc:sldMkLst>
        <pc:picChg chg="mod">
          <ac:chgData name="Rachel Chopping" userId="281e9b65-2244-40a5-8cab-3493df92dc86" providerId="ADAL" clId="{24B44CEC-495C-42B3-9662-1C3C6B858E41}" dt="2025-12-17T00:46:06.561" v="291" actId="1076"/>
          <ac:picMkLst>
            <pc:docMk/>
            <pc:sldMk cId="0" sldId="295"/>
            <ac:picMk id="2" creationId="{00000000-0000-0000-0000-000000000000}"/>
          </ac:picMkLst>
        </pc:picChg>
        <pc:picChg chg="mod">
          <ac:chgData name="Rachel Chopping" userId="281e9b65-2244-40a5-8cab-3493df92dc86" providerId="ADAL" clId="{24B44CEC-495C-42B3-9662-1C3C6B858E41}" dt="2025-12-17T00:46:09.890" v="294" actId="1076"/>
          <ac:picMkLst>
            <pc:docMk/>
            <pc:sldMk cId="0" sldId="295"/>
            <ac:picMk id="3" creationId="{00000000-0000-0000-0000-000000000000}"/>
          </ac:picMkLst>
        </pc:picChg>
        <pc:picChg chg="mod">
          <ac:chgData name="Rachel Chopping" userId="281e9b65-2244-40a5-8cab-3493df92dc86" providerId="ADAL" clId="{24B44CEC-495C-42B3-9662-1C3C6B858E41}" dt="2025-12-17T00:46:05.652" v="290" actId="1076"/>
          <ac:picMkLst>
            <pc:docMk/>
            <pc:sldMk cId="0" sldId="295"/>
            <ac:picMk id="4" creationId="{00000000-0000-0000-0000-000000000000}"/>
          </ac:picMkLst>
        </pc:picChg>
      </pc:sldChg>
      <pc:sldChg chg="modSp mod">
        <pc:chgData name="Rachel Chopping" userId="281e9b65-2244-40a5-8cab-3493df92dc86" providerId="ADAL" clId="{24B44CEC-495C-42B3-9662-1C3C6B858E41}" dt="2025-12-17T00:46:26.374" v="300" actId="14100"/>
        <pc:sldMkLst>
          <pc:docMk/>
          <pc:sldMk cId="0" sldId="296"/>
        </pc:sldMkLst>
        <pc:spChg chg="mod">
          <ac:chgData name="Rachel Chopping" userId="281e9b65-2244-40a5-8cab-3493df92dc86" providerId="ADAL" clId="{24B44CEC-495C-42B3-9662-1C3C6B858E41}" dt="2025-12-17T00:46:26.374" v="300" actId="14100"/>
          <ac:spMkLst>
            <pc:docMk/>
            <pc:sldMk cId="0" sldId="296"/>
            <ac:spMk id="4" creationId="{00000000-0000-0000-0000-000000000000}"/>
          </ac:spMkLst>
        </pc:spChg>
        <pc:picChg chg="mod">
          <ac:chgData name="Rachel Chopping" userId="281e9b65-2244-40a5-8cab-3493df92dc86" providerId="ADAL" clId="{24B44CEC-495C-42B3-9662-1C3C6B858E41}" dt="2025-12-17T00:46:15.741" v="295" actId="14861"/>
          <ac:picMkLst>
            <pc:docMk/>
            <pc:sldMk cId="0" sldId="296"/>
            <ac:picMk id="3" creationId="{00000000-0000-0000-0000-000000000000}"/>
          </ac:picMkLst>
        </pc:picChg>
      </pc:sldChg>
      <pc:sldChg chg="addSp modSp mod">
        <pc:chgData name="Rachel Chopping" userId="281e9b65-2244-40a5-8cab-3493df92dc86" providerId="ADAL" clId="{24B44CEC-495C-42B3-9662-1C3C6B858E41}" dt="2025-12-17T00:46:32.723" v="301" actId="208"/>
        <pc:sldMkLst>
          <pc:docMk/>
          <pc:sldMk cId="0" sldId="297"/>
        </pc:sldMkLst>
        <pc:picChg chg="mod">
          <ac:chgData name="Rachel Chopping" userId="281e9b65-2244-40a5-8cab-3493df92dc86" providerId="ADAL" clId="{24B44CEC-495C-42B3-9662-1C3C6B858E41}" dt="2025-12-17T00:46:32.723" v="301" actId="208"/>
          <ac:picMkLst>
            <pc:docMk/>
            <pc:sldMk cId="0" sldId="297"/>
            <ac:picMk id="2" creationId="{00000000-0000-0000-0000-000000000000}"/>
          </ac:picMkLst>
        </pc:picChg>
        <pc:picChg chg="mod">
          <ac:chgData name="Rachel Chopping" userId="281e9b65-2244-40a5-8cab-3493df92dc86" providerId="ADAL" clId="{24B44CEC-495C-42B3-9662-1C3C6B858E41}" dt="2025-12-17T00:46:32.723" v="301" actId="208"/>
          <ac:picMkLst>
            <pc:docMk/>
            <pc:sldMk cId="0" sldId="297"/>
            <ac:picMk id="3" creationId="{00000000-0000-0000-0000-000000000000}"/>
          </ac:picMkLst>
        </pc:picChg>
        <pc:picChg chg="mod">
          <ac:chgData name="Rachel Chopping" userId="281e9b65-2244-40a5-8cab-3493df92dc86" providerId="ADAL" clId="{24B44CEC-495C-42B3-9662-1C3C6B858E41}" dt="2025-12-17T00:46:32.723" v="301" actId="208"/>
          <ac:picMkLst>
            <pc:docMk/>
            <pc:sldMk cId="0" sldId="297"/>
            <ac:picMk id="4" creationId="{00000000-0000-0000-0000-000000000000}"/>
          </ac:picMkLst>
        </pc:picChg>
        <pc:picChg chg="mod">
          <ac:chgData name="Rachel Chopping" userId="281e9b65-2244-40a5-8cab-3493df92dc86" providerId="ADAL" clId="{24B44CEC-495C-42B3-9662-1C3C6B858E41}" dt="2025-12-17T00:46:32.723" v="301" actId="208"/>
          <ac:picMkLst>
            <pc:docMk/>
            <pc:sldMk cId="0" sldId="297"/>
            <ac:picMk id="5" creationId="{00000000-0000-0000-0000-000000000000}"/>
          </ac:picMkLst>
        </pc:picChg>
        <pc:picChg chg="mod">
          <ac:chgData name="Rachel Chopping" userId="281e9b65-2244-40a5-8cab-3493df92dc86" providerId="ADAL" clId="{24B44CEC-495C-42B3-9662-1C3C6B858E41}" dt="2025-12-17T00:46:32.723" v="301" actId="208"/>
          <ac:picMkLst>
            <pc:docMk/>
            <pc:sldMk cId="0" sldId="297"/>
            <ac:picMk id="6" creationId="{00000000-0000-0000-0000-000000000000}"/>
          </ac:picMkLst>
        </pc:picChg>
        <pc:picChg chg="mod">
          <ac:chgData name="Rachel Chopping" userId="281e9b65-2244-40a5-8cab-3493df92dc86" providerId="ADAL" clId="{24B44CEC-495C-42B3-9662-1C3C6B858E41}" dt="2025-12-17T00:46:32.723" v="301" actId="208"/>
          <ac:picMkLst>
            <pc:docMk/>
            <pc:sldMk cId="0" sldId="297"/>
            <ac:picMk id="7" creationId="{00000000-0000-0000-0000-000000000000}"/>
          </ac:picMkLst>
        </pc:picChg>
        <pc:picChg chg="add mod">
          <ac:chgData name="Rachel Chopping" userId="281e9b65-2244-40a5-8cab-3493df92dc86" providerId="ADAL" clId="{24B44CEC-495C-42B3-9662-1C3C6B858E41}" dt="2025-12-17T00:01:05.353" v="15" actId="571"/>
          <ac:picMkLst>
            <pc:docMk/>
            <pc:sldMk cId="0" sldId="297"/>
            <ac:picMk id="8" creationId="{3190617E-D934-E1E6-A025-A24BE311D5F0}"/>
          </ac:picMkLst>
        </pc:picChg>
        <pc:picChg chg="add mod">
          <ac:chgData name="Rachel Chopping" userId="281e9b65-2244-40a5-8cab-3493df92dc86" providerId="ADAL" clId="{24B44CEC-495C-42B3-9662-1C3C6B858E41}" dt="2025-12-17T00:01:05.353" v="15" actId="571"/>
          <ac:picMkLst>
            <pc:docMk/>
            <pc:sldMk cId="0" sldId="297"/>
            <ac:picMk id="9" creationId="{5803FEDE-F479-1D9F-4650-99C05DA96DD5}"/>
          </ac:picMkLst>
        </pc:picChg>
      </pc:sldChg>
      <pc:sldChg chg="new del">
        <pc:chgData name="Rachel Chopping" userId="281e9b65-2244-40a5-8cab-3493df92dc86" providerId="ADAL" clId="{24B44CEC-495C-42B3-9662-1C3C6B858E41}" dt="2025-12-17T00:00:49.170" v="7" actId="47"/>
        <pc:sldMkLst>
          <pc:docMk/>
          <pc:sldMk cId="281758486" sldId="298"/>
        </pc:sldMkLst>
      </pc:sldChg>
      <pc:sldChg chg="modSp add mod">
        <pc:chgData name="Rachel Chopping" userId="281e9b65-2244-40a5-8cab-3493df92dc86" providerId="ADAL" clId="{24B44CEC-495C-42B3-9662-1C3C6B858E41}" dt="2025-12-17T00:00:52.310" v="12" actId="20577"/>
        <pc:sldMkLst>
          <pc:docMk/>
          <pc:sldMk cId="3833609883" sldId="9872"/>
        </pc:sldMkLst>
        <pc:spChg chg="mod">
          <ac:chgData name="Rachel Chopping" userId="281e9b65-2244-40a5-8cab-3493df92dc86" providerId="ADAL" clId="{24B44CEC-495C-42B3-9662-1C3C6B858E41}" dt="2025-12-17T00:00:52.310" v="12" actId="20577"/>
          <ac:spMkLst>
            <pc:docMk/>
            <pc:sldMk cId="3833609883" sldId="9872"/>
            <ac:spMk id="9" creationId="{6E24494B-3DA3-3A04-7E9F-FA02533234FE}"/>
          </ac:spMkLst>
        </pc:spChg>
      </pc:sldChg>
      <pc:sldChg chg="add">
        <pc:chgData name="Rachel Chopping" userId="281e9b65-2244-40a5-8cab-3493df92dc86" providerId="ADAL" clId="{24B44CEC-495C-42B3-9662-1C3C6B858E41}" dt="2025-12-17T00:01:00.527" v="13"/>
        <pc:sldMkLst>
          <pc:docMk/>
          <pc:sldMk cId="144087372" sldId="98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718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AU"/>
          </a:p>
        </p:txBody>
      </p:sp>
    </p:spTree>
    <p:extLst>
      <p:ext uri="{BB962C8B-B14F-4D97-AF65-F5344CB8AC3E}">
        <p14:creationId xmlns:p14="http://schemas.microsoft.com/office/powerpoint/2010/main" val="256550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AU"/>
          </a:p>
        </p:txBody>
      </p:sp>
    </p:spTree>
    <p:extLst>
      <p:ext uri="{BB962C8B-B14F-4D97-AF65-F5344CB8AC3E}">
        <p14:creationId xmlns:p14="http://schemas.microsoft.com/office/powerpoint/2010/main" val="4233477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_16741_0_1">
    <p:bg>
      <p:bgPr>
        <a:solidFill>
          <a:srgbClr val="FFFFFF"/>
        </a:solidFill>
        <a:effectLst/>
      </p:bgPr>
    </p:bg>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lstStyle>
            <a:lvl1pPr marL="0" indent="0">
              <a:buNone/>
              <a:defRPr lang="en-US" sz="800" dirty="0">
                <a:solidFill>
                  <a:srgbClr val="000000"/>
                </a:solidFill>
              </a:defRPr>
            </a:lvl1pPr>
          </a:lstStyle>
          <a:p>
            <a:pPr marL="0" indent="0">
              <a:buNone/>
            </a:pPr>
            <a:endParaRPr lang="en-US" sz="800" dirty="0"/>
          </a:p>
        </p:txBody>
      </p:sp>
      <p:sp>
        <p:nvSpPr>
          <p:cNvPr id="3" name="Text 0"/>
          <p:cNvSpPr>
            <a:spLocks noGrp="1"/>
          </p:cNvSpPr>
          <p:nvPr>
            <p:ph type="body" idx="101" hasCustomPrompt="1"/>
          </p:nvPr>
        </p:nvSpPr>
        <p:spPr>
          <a:xfrm>
            <a:off x="6477000" y="238125"/>
            <a:ext cx="5305425" cy="6629400"/>
          </a:xfrm>
          <a:prstGeom prst="rect">
            <a:avLst/>
          </a:prstGeom>
          <a:solidFill>
            <a:srgbClr val="FFFFFF">
              <a:alpha val="0"/>
            </a:srgbClr>
          </a:solidFill>
          <a:ln/>
        </p:spPr>
        <p:txBody>
          <a:bodyPr wrap="square" rtlCol="0"/>
          <a:lstStyle>
            <a:lvl1pPr marL="0" indent="0">
              <a:buNone/>
              <a:defRPr lang="en-US" sz="2000" dirty="0">
                <a:solidFill>
                  <a:srgbClr val="000000"/>
                </a:solidFill>
              </a:defRPr>
            </a:lvl1pPr>
          </a:lstStyle>
          <a:p>
            <a:pPr marL="0" indent="0">
              <a:buNone/>
            </a:pPr>
            <a:endParaRPr lang="en-US" sz="20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_16741_0_2">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9BF-3AE9-159E-F7C1-2D573FF226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1DCD533-C6DE-32CE-A2C0-4BF982230B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F51E6A6-FAEF-636B-AE6E-D416FAA17BBB}"/>
              </a:ext>
            </a:extLst>
          </p:cNvPr>
          <p:cNvSpPr>
            <a:spLocks noGrp="1"/>
          </p:cNvSpPr>
          <p:nvPr>
            <p:ph type="dt" sz="half" idx="10"/>
          </p:nvPr>
        </p:nvSpPr>
        <p:spPr/>
        <p:txBody>
          <a:bodyPr/>
          <a:lstStyle/>
          <a:p>
            <a:fld id="{CD465FE9-2A4B-4F8A-BBF6-41D9F7E512B0}" type="datetimeFigureOut">
              <a:rPr lang="en-AU" smtClean="0"/>
              <a:t>17/12/2025</a:t>
            </a:fld>
            <a:endParaRPr lang="en-AU"/>
          </a:p>
        </p:txBody>
      </p:sp>
      <p:sp>
        <p:nvSpPr>
          <p:cNvPr id="5" name="Footer Placeholder 4">
            <a:extLst>
              <a:ext uri="{FF2B5EF4-FFF2-40B4-BE49-F238E27FC236}">
                <a16:creationId xmlns:a16="http://schemas.microsoft.com/office/drawing/2014/main" id="{BD7ED8F0-87A0-EAA9-6B2C-E90276E1FD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6D98BCD-D12F-C40D-4530-AB6B8670D9CB}"/>
              </a:ext>
            </a:extLst>
          </p:cNvPr>
          <p:cNvSpPr>
            <a:spLocks noGrp="1"/>
          </p:cNvSpPr>
          <p:nvPr>
            <p:ph type="sldNum" sz="quarter" idx="12"/>
          </p:nvPr>
        </p:nvSpPr>
        <p:spPr/>
        <p:txBody>
          <a:bodyPr/>
          <a:lstStyle/>
          <a:p>
            <a:fld id="{1B9E1370-8B86-4F17-8D69-AB16B22C51CC}" type="slidenum">
              <a:rPr lang="en-AU" smtClean="0"/>
              <a:t>‹#›</a:t>
            </a:fld>
            <a:endParaRPr lang="en-AU"/>
          </a:p>
        </p:txBody>
      </p:sp>
    </p:spTree>
    <p:extLst>
      <p:ext uri="{BB962C8B-B14F-4D97-AF65-F5344CB8AC3E}">
        <p14:creationId xmlns:p14="http://schemas.microsoft.com/office/powerpoint/2010/main" val="8971115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81.jpg"/><Relationship Id="rId4" Type="http://schemas.openxmlformats.org/officeDocument/2006/relationships/image" Target="../media/image80.jpg"/></Relationships>
</file>

<file path=ppt/slides/_rels/slide2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85.jpg"/><Relationship Id="rId4" Type="http://schemas.openxmlformats.org/officeDocument/2006/relationships/image" Target="../media/image84.jpg"/></Relationships>
</file>

<file path=ppt/slides/_rels/slide2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89.jpg"/><Relationship Id="rId4" Type="http://schemas.openxmlformats.org/officeDocument/2006/relationships/image" Target="../media/image88.jpg"/></Relationships>
</file>

<file path=ppt/slides/_rels/slide3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93.jpg"/><Relationship Id="rId4" Type="http://schemas.openxmlformats.org/officeDocument/2006/relationships/image" Target="../media/image92.jpg"/></Relationships>
</file>

<file path=ppt/slides/_rels/slide3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97.jpg"/><Relationship Id="rId4" Type="http://schemas.openxmlformats.org/officeDocument/2006/relationships/image" Target="../media/image96.jpg"/></Relationships>
</file>

<file path=ppt/slides/_rels/slide3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99.jpg"/><Relationship Id="rId7" Type="http://schemas.openxmlformats.org/officeDocument/2006/relationships/image" Target="../media/image103.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3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g"/><Relationship Id="rId7" Type="http://schemas.openxmlformats.org/officeDocument/2006/relationships/image" Target="../media/image110.jp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3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15.jpg"/><Relationship Id="rId4" Type="http://schemas.openxmlformats.org/officeDocument/2006/relationships/image" Target="../media/image114.jpg"/></Relationships>
</file>

<file path=ppt/slides/_rels/slide4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17.jpg"/><Relationship Id="rId7" Type="http://schemas.openxmlformats.org/officeDocument/2006/relationships/image" Target="../media/image121.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9FCBB-9DA8-FF2F-5113-2C914770A45F}"/>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45D9E58-EE4A-9DAD-65E4-ECECA11678D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descr="A picture containing logo&#10;&#10;Description automatically generated">
            <a:extLst>
              <a:ext uri="{FF2B5EF4-FFF2-40B4-BE49-F238E27FC236}">
                <a16:creationId xmlns:a16="http://schemas.microsoft.com/office/drawing/2014/main" id="{AD8FB959-458D-1879-D86F-D91614BB7A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872" y="320387"/>
            <a:ext cx="1493283" cy="79144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32508B65-37F5-4339-3B5C-48EDA04D4C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1957" y="320387"/>
            <a:ext cx="662171" cy="791440"/>
          </a:xfrm>
          <a:prstGeom prst="rect">
            <a:avLst/>
          </a:prstGeom>
        </p:spPr>
      </p:pic>
      <p:sp>
        <p:nvSpPr>
          <p:cNvPr id="9" name="TextBox 8">
            <a:extLst>
              <a:ext uri="{FF2B5EF4-FFF2-40B4-BE49-F238E27FC236}">
                <a16:creationId xmlns:a16="http://schemas.microsoft.com/office/drawing/2014/main" id="{6E24494B-3DA3-3A04-7E9F-FA02533234FE}"/>
              </a:ext>
            </a:extLst>
          </p:cNvPr>
          <p:cNvSpPr txBox="1"/>
          <p:nvPr/>
        </p:nvSpPr>
        <p:spPr>
          <a:xfrm>
            <a:off x="3193473" y="2921169"/>
            <a:ext cx="58050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dirty="0">
                <a:solidFill>
                  <a:prstClr val="black"/>
                </a:solidFill>
                <a:latin typeface="Arial" panose="020B0604020202020204" pitchFamily="34" charset="0"/>
                <a:cs typeface="Arial" panose="020B0604020202020204" pitchFamily="34" charset="0"/>
              </a:rPr>
              <a:t>April 2026</a:t>
            </a:r>
            <a:endParaRPr kumimoji="0" lang="en-AU"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INDENT LIST</a:t>
            </a:r>
          </a:p>
        </p:txBody>
      </p:sp>
    </p:spTree>
    <p:extLst>
      <p:ext uri="{BB962C8B-B14F-4D97-AF65-F5344CB8AC3E}">
        <p14:creationId xmlns:p14="http://schemas.microsoft.com/office/powerpoint/2010/main" val="3833609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$74.99 | NZ $85.00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9783775761376</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176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241 mm x 184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Hatje Cantz Verlag</a:t>
            </a:r>
            <a:endParaRPr lang="en-US" sz="800" dirty="0"/>
          </a:p>
        </p:txBody>
      </p:sp>
      <p:pic>
        <p:nvPicPr>
          <p:cNvPr id="3" name="Image 0" descr="https://api.edelweiss.plus/jacketcovers/ea/bndv/images/jacket_covers/original/9783775761376_0024_remote__fbcb2.jpg?width=978"/>
          <p:cNvPicPr>
            <a:picLocks noChangeAspect="1"/>
          </p:cNvPicPr>
          <p:nvPr/>
        </p:nvPicPr>
        <p:blipFill>
          <a:blip r:embed="rId3"/>
          <a:stretch>
            <a:fillRect/>
          </a:stretch>
        </p:blipFill>
        <p:spPr>
          <a:xfrm>
            <a:off x="909638" y="238125"/>
            <a:ext cx="465772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3301780"/>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femxphotographers.org</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LOVE</a:t>
            </a:r>
          </a:p>
          <a:p>
            <a:pPr marL="0" indent="0" algn="l">
              <a:spcAft>
                <a:spcPts val="825"/>
              </a:spcAft>
              <a:buNone/>
            </a:pP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What does love look like when womxn photograph it? </a:t>
            </a:r>
          </a:p>
          <a:p>
            <a:pPr marL="0" indent="0" algn="l">
              <a:buNone/>
            </a:pPr>
            <a:endParaRPr lang="en-US" sz="1125" dirty="0">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This black-and-white volume brings together international artists who use the lens as a site of tenderness, power, loss, desire, and care. From staged intimacy to spontaneous encounters, from resistance to romanticism, these works show that love is not one image, but many. </a:t>
            </a:r>
          </a:p>
          <a:p>
            <a:pPr marL="0" indent="0" algn="l">
              <a:buNone/>
            </a:pPr>
            <a:endParaRPr lang="en-US" sz="1125" dirty="0">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third publication by femxphotographers.org, this book continues their feminist and collective approach to photographic discourse and the disruption of the male gaze. Including poetry and text, it expands the field of visual storytelling to embrace the personal and political, the utopian and the everyday.</a:t>
            </a:r>
            <a:endParaRPr lang="en-US"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https://api.edelweiss.plus/jacketcovers/ea/11dz/images/illustrations/original/9783775761376_1_88924.jpg?width=800"/>
          <p:cNvPicPr>
            <a:picLocks noChangeAspect="1"/>
          </p:cNvPicPr>
          <p:nvPr/>
        </p:nvPicPr>
        <p:blipFill>
          <a:blip r:embed="rId3"/>
          <a:stretch>
            <a:fillRect/>
          </a:stretch>
        </p:blipFill>
        <p:spPr>
          <a:xfrm>
            <a:off x="381000" y="381000"/>
            <a:ext cx="3810000" cy="2621935"/>
          </a:xfrm>
          <a:prstGeom prst="rect">
            <a:avLst/>
          </a:prstGeom>
          <a:ln>
            <a:solidFill>
              <a:schemeClr val="bg1">
                <a:lumMod val="85000"/>
              </a:schemeClr>
            </a:solidFill>
          </a:ln>
        </p:spPr>
      </p:pic>
      <p:pic>
        <p:nvPicPr>
          <p:cNvPr id="3" name="Image 1" descr="https://api.edelweiss.plus/jacketcovers/ea/11dz/images/illustrations/original/9783775761376_2_b80b8.jpg?width=800"/>
          <p:cNvPicPr>
            <a:picLocks noChangeAspect="1"/>
          </p:cNvPicPr>
          <p:nvPr/>
        </p:nvPicPr>
        <p:blipFill>
          <a:blip r:embed="rId4"/>
          <a:stretch>
            <a:fillRect/>
          </a:stretch>
        </p:blipFill>
        <p:spPr>
          <a:xfrm>
            <a:off x="4191000" y="381000"/>
            <a:ext cx="3810000" cy="2621935"/>
          </a:xfrm>
          <a:prstGeom prst="rect">
            <a:avLst/>
          </a:prstGeom>
          <a:ln>
            <a:solidFill>
              <a:schemeClr val="bg1">
                <a:lumMod val="85000"/>
              </a:schemeClr>
            </a:solidFill>
          </a:ln>
        </p:spPr>
      </p:pic>
      <p:pic>
        <p:nvPicPr>
          <p:cNvPr id="4" name="Image 2" descr="https://api.edelweiss.plus/jacketcovers/ea/11dz/images/illustrations/original/9783775761376_3_12350.jpg?width=800"/>
          <p:cNvPicPr>
            <a:picLocks noChangeAspect="1"/>
          </p:cNvPicPr>
          <p:nvPr/>
        </p:nvPicPr>
        <p:blipFill>
          <a:blip r:embed="rId5"/>
          <a:stretch>
            <a:fillRect/>
          </a:stretch>
        </p:blipFill>
        <p:spPr>
          <a:xfrm>
            <a:off x="8001000" y="381000"/>
            <a:ext cx="3810000" cy="2621935"/>
          </a:xfrm>
          <a:prstGeom prst="rect">
            <a:avLst/>
          </a:prstGeom>
          <a:ln>
            <a:solidFill>
              <a:schemeClr val="bg1">
                <a:lumMod val="85000"/>
              </a:schemeClr>
            </a:solidFill>
          </a:ln>
        </p:spPr>
      </p:pic>
      <p:pic>
        <p:nvPicPr>
          <p:cNvPr id="5" name="Image 3" descr="https://api.edelweiss.plus/jacketcovers/ea/11dz/images/illustrations/original/9783775761376_4_8e4d9.jpg?width=800"/>
          <p:cNvPicPr>
            <a:picLocks noChangeAspect="1"/>
          </p:cNvPicPr>
          <p:nvPr/>
        </p:nvPicPr>
        <p:blipFill>
          <a:blip r:embed="rId6"/>
          <a:stretch>
            <a:fillRect/>
          </a:stretch>
        </p:blipFill>
        <p:spPr>
          <a:xfrm>
            <a:off x="381000" y="3429000"/>
            <a:ext cx="3810000" cy="2621935"/>
          </a:xfrm>
          <a:prstGeom prst="rect">
            <a:avLst/>
          </a:prstGeom>
          <a:ln>
            <a:solidFill>
              <a:schemeClr val="bg1">
                <a:lumMod val="85000"/>
              </a:schemeClr>
            </a:solidFill>
          </a:ln>
        </p:spPr>
      </p:pic>
      <p:pic>
        <p:nvPicPr>
          <p:cNvPr id="6" name="Image 4" descr="https://api.edelweiss.plus/jacketcovers/ea/11dz/images/illustrations/original/9783775761376_5_1d435.jpg?width=800"/>
          <p:cNvPicPr>
            <a:picLocks noChangeAspect="1"/>
          </p:cNvPicPr>
          <p:nvPr/>
        </p:nvPicPr>
        <p:blipFill>
          <a:blip r:embed="rId7"/>
          <a:stretch>
            <a:fillRect/>
          </a:stretch>
        </p:blipFill>
        <p:spPr>
          <a:xfrm>
            <a:off x="4191000" y="3429000"/>
            <a:ext cx="3810000" cy="2621935"/>
          </a:xfrm>
          <a:prstGeom prst="rect">
            <a:avLst/>
          </a:prstGeom>
          <a:ln>
            <a:solidFill>
              <a:schemeClr val="bg1">
                <a:lumMod val="85000"/>
              </a:schemeClr>
            </a:solidFill>
          </a:ln>
        </p:spPr>
      </p:pic>
      <p:pic>
        <p:nvPicPr>
          <p:cNvPr id="7" name="Image 5" descr="https://api.edelweiss.plus/jacketcovers/ea/11dz/images/illustrations/original/9783775761376_6_67b71.jpg?width=800"/>
          <p:cNvPicPr>
            <a:picLocks noChangeAspect="1"/>
          </p:cNvPicPr>
          <p:nvPr/>
        </p:nvPicPr>
        <p:blipFill>
          <a:blip r:embed="rId8"/>
          <a:stretch>
            <a:fillRect/>
          </a:stretch>
        </p:blipFill>
        <p:spPr>
          <a:xfrm>
            <a:off x="8001000" y="3429000"/>
            <a:ext cx="3810000" cy="2621935"/>
          </a:xfrm>
          <a:prstGeom prst="rect">
            <a:avLst/>
          </a:prstGeom>
          <a:ln>
            <a:solidFill>
              <a:schemeClr val="bg1">
                <a:lumMod val="85000"/>
              </a:schemeClr>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$79.99 | NZ $90.00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9781644231586</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208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222 mm x 159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David Zwirner Books</a:t>
            </a:r>
            <a:endParaRPr lang="en-US" sz="800" dirty="0"/>
          </a:p>
        </p:txBody>
      </p:sp>
      <p:pic>
        <p:nvPicPr>
          <p:cNvPr id="3" name="Image 0" descr="https://api.edelweiss.plus/jacketcovers/ea/bndv/images/jacket_covers/original/9781644231586_55bd_remote__0f260.jpg?width=958"/>
          <p:cNvPicPr>
            <a:picLocks noChangeAspect="1"/>
          </p:cNvPicPr>
          <p:nvPr/>
        </p:nvPicPr>
        <p:blipFill>
          <a:blip r:embed="rId3"/>
          <a:stretch>
            <a:fillRect/>
          </a:stretch>
        </p:blipFill>
        <p:spPr>
          <a:xfrm>
            <a:off x="957263" y="238125"/>
            <a:ext cx="456247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6629400"/>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Hilma af Klint and Wassily Kandinsky</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DREAMS OF THE FUTURE</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Julia Voss</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An important exploration of the lives and art of Hilma af Klint and Wassily Kandinsky, two pioneers of abstraction at the turn of the twentieth century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Swedish artist Hilma af Klint is one of the art world's major rediscoveries of the twenty-first century. While the Russian artist Wassily Kandinsky has famously been credited for creating the first abstract artwork, this designation has been called into question with the resurfacing and renewed study of af Klint's nonfigurative paintings. In this captivating volume, the af Klint biographer and scholar Julia Voss and the curator and writer Daniel Birnbaum convey in depth the two artists' nearly parallel development away from figuration and into the liberating, mystical vision of art.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While there is no indication that these artists, who both died in 1944, ever met, this publication presents a dynamic and visual conversation between them. Through this engrossing account of the affinities and divergences between af Klint's and Kandinsky's lives and work-supported by more than 100 striking illustrations-we gain a deeper understanding of the forces that shaped their artistic trajectories. By examining the spiritual, sociopolitical, and personal contexts that influenced their practices, this book invites us to witness a pivotal moment in which the art world was forever changed. </a:t>
            </a:r>
            <a:endParaRPr 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E37AF3-3771-C61D-DCCC-BE0BA3E54144}"/>
              </a:ext>
            </a:extLst>
          </p:cNvPr>
          <p:cNvGrpSpPr/>
          <p:nvPr/>
        </p:nvGrpSpPr>
        <p:grpSpPr>
          <a:xfrm>
            <a:off x="381000" y="2074334"/>
            <a:ext cx="11430000" cy="2709333"/>
            <a:chOff x="381000" y="381000"/>
            <a:chExt cx="11430000" cy="2709333"/>
          </a:xfrm>
        </p:grpSpPr>
        <p:pic>
          <p:nvPicPr>
            <p:cNvPr id="2" name="Image 0" descr="https://api.edelweiss.plus/jacketcovers/ea/bndv/images/illustrations/original/9781644231586_196cf_remote_1_02904.jpg?width=800"/>
            <p:cNvPicPr>
              <a:picLocks noChangeAspect="1"/>
            </p:cNvPicPr>
            <p:nvPr/>
          </p:nvPicPr>
          <p:blipFill>
            <a:blip r:embed="rId3"/>
            <a:stretch>
              <a:fillRect/>
            </a:stretch>
          </p:blipFill>
          <p:spPr>
            <a:xfrm>
              <a:off x="381000" y="381000"/>
              <a:ext cx="3810000" cy="2709333"/>
            </a:xfrm>
            <a:prstGeom prst="rect">
              <a:avLst/>
            </a:prstGeom>
            <a:ln>
              <a:solidFill>
                <a:schemeClr val="bg1">
                  <a:lumMod val="85000"/>
                </a:schemeClr>
              </a:solidFill>
            </a:ln>
          </p:spPr>
        </p:pic>
        <p:pic>
          <p:nvPicPr>
            <p:cNvPr id="3" name="Image 1" descr="https://api.edelweiss.plus/jacketcovers/ea/bndv/images/illustrations/original/9781644231586_2dd03_remote_2_b706e.jpg?width=800"/>
            <p:cNvPicPr>
              <a:picLocks noChangeAspect="1"/>
            </p:cNvPicPr>
            <p:nvPr/>
          </p:nvPicPr>
          <p:blipFill>
            <a:blip r:embed="rId4"/>
            <a:stretch>
              <a:fillRect/>
            </a:stretch>
          </p:blipFill>
          <p:spPr>
            <a:xfrm>
              <a:off x="4191000" y="381000"/>
              <a:ext cx="3810000" cy="2709333"/>
            </a:xfrm>
            <a:prstGeom prst="rect">
              <a:avLst/>
            </a:prstGeom>
            <a:ln>
              <a:solidFill>
                <a:schemeClr val="bg1">
                  <a:lumMod val="85000"/>
                </a:schemeClr>
              </a:solidFill>
            </a:ln>
          </p:spPr>
        </p:pic>
        <p:pic>
          <p:nvPicPr>
            <p:cNvPr id="4" name="Image 2" descr="https://api.edelweiss.plus/jacketcovers/ea/bndv/images/illustrations/original/9781644231586_3246a_remote_3_3f6dc.jpg?width=800"/>
            <p:cNvPicPr>
              <a:picLocks noChangeAspect="1"/>
            </p:cNvPicPr>
            <p:nvPr/>
          </p:nvPicPr>
          <p:blipFill>
            <a:blip r:embed="rId5"/>
            <a:stretch>
              <a:fillRect/>
            </a:stretch>
          </p:blipFill>
          <p:spPr>
            <a:xfrm>
              <a:off x="8001000" y="381000"/>
              <a:ext cx="3810000" cy="2709333"/>
            </a:xfrm>
            <a:prstGeom prst="rect">
              <a:avLst/>
            </a:prstGeom>
            <a:ln>
              <a:solidFill>
                <a:schemeClr val="bg1">
                  <a:lumMod val="85000"/>
                </a:schemeClr>
              </a:solid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$54.99 | NZ $59.99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9781584798781</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144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264 mm x 226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Stewart, Tabori &amp; Chang</a:t>
            </a:r>
            <a:endParaRPr lang="en-US" sz="800" dirty="0"/>
          </a:p>
        </p:txBody>
      </p:sp>
      <p:pic>
        <p:nvPicPr>
          <p:cNvPr id="3" name="Image 0" descr="https://api.edelweiss.plus/jacketcovers/ea/bndv/images/jacket_covers/original/9781584798781_93c08.jpg?width=1106"/>
          <p:cNvPicPr>
            <a:picLocks noChangeAspect="1"/>
          </p:cNvPicPr>
          <p:nvPr/>
        </p:nvPicPr>
        <p:blipFill>
          <a:blip r:embed="rId3"/>
          <a:stretch>
            <a:fillRect/>
          </a:stretch>
        </p:blipFill>
        <p:spPr>
          <a:xfrm>
            <a:off x="604838" y="238125"/>
            <a:ext cx="526732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049099"/>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Jane Goodall: 50 Years at Gombe</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A TRIBUTE TO FIVE DECADES OF WILDLIFE RESEARCH, EDUCATION, AND CONSERVATION</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Jane Goodall</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great deal has happened since the publication </a:t>
            </a:r>
            <a:r>
              <a:rPr lang="en-US" sz="1125" i="1" strike="noStrike" dirty="0">
                <a:solidFill>
                  <a:srgbClr val="000000"/>
                </a:solidFill>
                <a:latin typeface="open sans" pitchFamily="34" charset="0"/>
                <a:ea typeface="open sans" pitchFamily="34" charset="-122"/>
                <a:cs typeface="open sans" pitchFamily="34" charset="-120"/>
              </a:rPr>
              <a:t>of Jane Goodall: 40 Years at Gombe</a:t>
            </a:r>
            <a:r>
              <a:rPr lang="en-US" sz="1125" strike="noStrike" dirty="0">
                <a:solidFill>
                  <a:srgbClr val="000000"/>
                </a:solidFill>
                <a:latin typeface="open sans" pitchFamily="34" charset="0"/>
                <a:ea typeface="open sans" pitchFamily="34" charset="-122"/>
                <a:cs typeface="open sans" pitchFamily="34" charset="-120"/>
              </a:rPr>
              <a:t> in 1999. </a:t>
            </a:r>
          </a:p>
          <a:p>
            <a:pPr marL="0" indent="0" algn="l">
              <a:buNone/>
            </a:pPr>
            <a:endParaRPr lang="en-US" sz="1125" strike="noStrike" dirty="0">
              <a:solidFill>
                <a:srgbClr val="000000"/>
              </a:solidFill>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Most recently, endeavors at the Gombe field site have included landmark research related to AIDS progression; establishing programs to improve sanitation, health care, and education in neighboring Tanzanian communities; and partnering with local people to pursue reforestation initiatives. </a:t>
            </a:r>
          </a:p>
          <a:p>
            <a:pPr marL="0" indent="0" algn="l">
              <a:buNone/>
            </a:pPr>
            <a:endParaRPr lang="en-US" sz="1125" dirty="0">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accomplishments of the past 10 years alone have given the Jane Goodall Institute a great deal to celebrate. In honor of the field site's 50th anniversary, STC is proud to release Jane Goodall: 50 Years at Gombe, a compelling pictorial tribute to Dr. Goodall's life, her studies of chimpanzee behavior, and her unflagging efforts to motivate people to make this world a better place. </a:t>
            </a:r>
          </a:p>
          <a:p>
            <a:pPr marL="0" indent="0" algn="l">
              <a:buNone/>
            </a:pPr>
            <a:endParaRPr lang="en-US" sz="1125" dirty="0">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With a new format, a modern design, more than a dozen new pho­tographs, and updated text throughout, this revised edition retraces five decades of compassion and discovery.</a:t>
            </a: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https://api.edelweiss.plus/jacketcovers/ea/bndv/images/illustrations/original/9781584798781_186fb_remote_1_03cff.jpg?width=800"/>
          <p:cNvPicPr>
            <a:picLocks noChangeAspect="1"/>
          </p:cNvPicPr>
          <p:nvPr/>
        </p:nvPicPr>
        <p:blipFill>
          <a:blip r:embed="rId3"/>
          <a:stretch>
            <a:fillRect/>
          </a:stretch>
        </p:blipFill>
        <p:spPr>
          <a:xfrm>
            <a:off x="381000" y="381000"/>
            <a:ext cx="3810000" cy="2300377"/>
          </a:xfrm>
          <a:prstGeom prst="rect">
            <a:avLst/>
          </a:prstGeom>
          <a:ln>
            <a:solidFill>
              <a:schemeClr val="bg1">
                <a:lumMod val="85000"/>
              </a:schemeClr>
            </a:solidFill>
          </a:ln>
        </p:spPr>
      </p:pic>
      <p:pic>
        <p:nvPicPr>
          <p:cNvPr id="3" name="Image 1" descr="https://api.edelweiss.plus/jacketcovers/ea/bndv/images/illustrations/original/9781584798781_26386_remote_2_ebb04.jpg?width=800"/>
          <p:cNvPicPr>
            <a:picLocks noChangeAspect="1"/>
          </p:cNvPicPr>
          <p:nvPr/>
        </p:nvPicPr>
        <p:blipFill>
          <a:blip r:embed="rId4"/>
          <a:stretch>
            <a:fillRect/>
          </a:stretch>
        </p:blipFill>
        <p:spPr>
          <a:xfrm>
            <a:off x="4191000" y="381000"/>
            <a:ext cx="3810000" cy="2300377"/>
          </a:xfrm>
          <a:prstGeom prst="rect">
            <a:avLst/>
          </a:prstGeom>
          <a:ln>
            <a:solidFill>
              <a:schemeClr val="bg1">
                <a:lumMod val="85000"/>
              </a:schemeClr>
            </a:solidFill>
          </a:ln>
        </p:spPr>
      </p:pic>
      <p:pic>
        <p:nvPicPr>
          <p:cNvPr id="4" name="Image 2" descr="https://api.edelweiss.plus/jacketcovers/ea/bndv/images/illustrations/original/9781584798781_3dbbf_remote_3_f873c.jpg?width=800"/>
          <p:cNvPicPr>
            <a:picLocks noChangeAspect="1"/>
          </p:cNvPicPr>
          <p:nvPr/>
        </p:nvPicPr>
        <p:blipFill>
          <a:blip r:embed="rId5"/>
          <a:stretch>
            <a:fillRect/>
          </a:stretch>
        </p:blipFill>
        <p:spPr>
          <a:xfrm>
            <a:off x="8001000" y="381000"/>
            <a:ext cx="3810000" cy="2300377"/>
          </a:xfrm>
          <a:prstGeom prst="rect">
            <a:avLst/>
          </a:prstGeom>
          <a:ln>
            <a:solidFill>
              <a:schemeClr val="bg1">
                <a:lumMod val="85000"/>
              </a:schemeClr>
            </a:solidFill>
          </a:ln>
        </p:spPr>
      </p:pic>
      <p:pic>
        <p:nvPicPr>
          <p:cNvPr id="5" name="Image 3" descr="https://api.edelweiss.plus/jacketcovers/ea/bndv/images/illustrations/original/9781584798781_436c9_remote_4_b5ad2.jpg?width=800"/>
          <p:cNvPicPr>
            <a:picLocks noChangeAspect="1"/>
          </p:cNvPicPr>
          <p:nvPr/>
        </p:nvPicPr>
        <p:blipFill>
          <a:blip r:embed="rId6"/>
          <a:stretch>
            <a:fillRect/>
          </a:stretch>
        </p:blipFill>
        <p:spPr>
          <a:xfrm>
            <a:off x="381000" y="3429000"/>
            <a:ext cx="3810000" cy="2300377"/>
          </a:xfrm>
          <a:prstGeom prst="rect">
            <a:avLst/>
          </a:prstGeom>
          <a:ln>
            <a:solidFill>
              <a:schemeClr val="bg1">
                <a:lumMod val="85000"/>
              </a:schemeClr>
            </a:solidFill>
          </a:ln>
        </p:spPr>
      </p:pic>
      <p:pic>
        <p:nvPicPr>
          <p:cNvPr id="6" name="Image 4" descr="https://api.edelweiss.plus/jacketcovers/ea/bndv/images/illustrations/original/9781584798781_514f5_remote_5_fdd3b.jpg?width=800"/>
          <p:cNvPicPr>
            <a:picLocks noChangeAspect="1"/>
          </p:cNvPicPr>
          <p:nvPr/>
        </p:nvPicPr>
        <p:blipFill>
          <a:blip r:embed="rId7"/>
          <a:stretch>
            <a:fillRect/>
          </a:stretch>
        </p:blipFill>
        <p:spPr>
          <a:xfrm>
            <a:off x="4191000" y="3429000"/>
            <a:ext cx="3810000" cy="2300377"/>
          </a:xfrm>
          <a:prstGeom prst="rect">
            <a:avLst/>
          </a:prstGeom>
          <a:ln>
            <a:solidFill>
              <a:schemeClr val="bg1">
                <a:lumMod val="85000"/>
              </a:schemeClr>
            </a:solidFill>
          </a:ln>
        </p:spPr>
      </p:pic>
      <p:pic>
        <p:nvPicPr>
          <p:cNvPr id="7" name="Image 5" descr="https://api.edelweiss.plus/jacketcovers/ea/bndv/images/illustrations/original/9781584798781_65b58_remote_6_bcd97.jpg?width=800"/>
          <p:cNvPicPr>
            <a:picLocks noChangeAspect="1"/>
          </p:cNvPicPr>
          <p:nvPr/>
        </p:nvPicPr>
        <p:blipFill>
          <a:blip r:embed="rId8"/>
          <a:stretch>
            <a:fillRect/>
          </a:stretch>
        </p:blipFill>
        <p:spPr>
          <a:xfrm>
            <a:off x="8001000" y="3429000"/>
            <a:ext cx="3810000" cy="2300377"/>
          </a:xfrm>
          <a:prstGeom prst="rect">
            <a:avLst/>
          </a:prstGeom>
          <a:ln>
            <a:solidFill>
              <a:schemeClr val="bg1">
                <a:lumMod val="85000"/>
              </a:schemeClr>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$42.99 | NZ $46.99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9781419784460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104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260 mm x 191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ComicArts</a:t>
            </a:r>
            <a:endParaRPr lang="en-US" sz="800" dirty="0"/>
          </a:p>
        </p:txBody>
      </p:sp>
      <p:pic>
        <p:nvPicPr>
          <p:cNvPr id="3" name="Image 0" descr="https://api.edelweiss.plus/jacketcovers/ea/bndv/images/jacket_covers/original/9781419784460_18d2_remote__a81dc.jpg?width=986"/>
          <p:cNvPicPr>
            <a:picLocks noChangeAspect="1"/>
          </p:cNvPicPr>
          <p:nvPr/>
        </p:nvPicPr>
        <p:blipFill>
          <a:blip r:embed="rId3"/>
          <a:stretch>
            <a:fillRect/>
          </a:stretch>
        </p:blipFill>
        <p:spPr>
          <a:xfrm>
            <a:off x="890588" y="238125"/>
            <a:ext cx="469582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239222"/>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Karl Lagerfeld</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AN ILLUSTRATED BIOGRAPHY</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Alfons Kaiser</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Written by Alfons Kaiser, a journalist and personal friend of Karl Lagerfeld, a graphic biography exploring the man behind the larger-than-life figure who became an iconic fashion brand in and of himself while defining an era at Chanel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Karl Lagerfeld stylized himself into a living logo and a myth of the fashion world. As a brand, his name is synonymous with luxury, and as a designer, he has worked for and influenced almost every major luxury brand since the beginning of his career, from his apprenticeship with Balmain, to Fendi, whose logo he designed, to his renowned tenure at Chanel from 1982–2000.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Now, FAZ editor Alfons Kaiser, who knew Lagerfeld personally, tells the story of the charismatic fashion designer in this new graphic biography. Using many previously unknown sources, this graphic novel explores every aspect of his colorful career. </a:t>
            </a:r>
          </a:p>
          <a:p>
            <a:pPr marL="0" indent="0" algn="l">
              <a:buNone/>
            </a:pPr>
            <a:endParaRPr lang="en-US" sz="1125" strike="noStrike" dirty="0">
              <a:solidFill>
                <a:srgbClr val="000000"/>
              </a:solidFill>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a youthful outsider in the northern German plains, to an urbane genius in Paris competing to make a name for himself against designers such as Yves Saint-Laurent, this personal look at Lagerfeld’s life paints a picture of a peerless designer, a tireless illustrator, an avid photographer, a passionate book collector, and a peerless workaholic. </a:t>
            </a:r>
            <a:endParaRPr 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https://api.edelweiss.plus/jacketcovers/ea/bndv/images/illustrations/original/9781419784460_1c2bf_remote_1_7b34a.jpg?width=800"/>
          <p:cNvPicPr>
            <a:picLocks noChangeAspect="1"/>
          </p:cNvPicPr>
          <p:nvPr/>
        </p:nvPicPr>
        <p:blipFill>
          <a:blip r:embed="rId3"/>
          <a:stretch>
            <a:fillRect/>
          </a:stretch>
        </p:blipFill>
        <p:spPr>
          <a:xfrm>
            <a:off x="381000" y="381000"/>
            <a:ext cx="3810000" cy="2662009"/>
          </a:xfrm>
          <a:prstGeom prst="rect">
            <a:avLst/>
          </a:prstGeom>
          <a:ln>
            <a:solidFill>
              <a:schemeClr val="bg1">
                <a:lumMod val="85000"/>
              </a:schemeClr>
            </a:solidFill>
          </a:ln>
        </p:spPr>
      </p:pic>
      <p:pic>
        <p:nvPicPr>
          <p:cNvPr id="3" name="Image 1" descr="https://api.edelweiss.plus/jacketcovers/ea/bndv/images/illustrations/original/9781419784460_2d1c8_remote_2_fc3bf.jpg?width=800"/>
          <p:cNvPicPr>
            <a:picLocks noChangeAspect="1"/>
          </p:cNvPicPr>
          <p:nvPr/>
        </p:nvPicPr>
        <p:blipFill>
          <a:blip r:embed="rId4"/>
          <a:stretch>
            <a:fillRect/>
          </a:stretch>
        </p:blipFill>
        <p:spPr>
          <a:xfrm>
            <a:off x="4191000" y="381000"/>
            <a:ext cx="3810000" cy="2662009"/>
          </a:xfrm>
          <a:prstGeom prst="rect">
            <a:avLst/>
          </a:prstGeom>
          <a:ln>
            <a:solidFill>
              <a:schemeClr val="bg1">
                <a:lumMod val="85000"/>
              </a:schemeClr>
            </a:solidFill>
          </a:ln>
        </p:spPr>
      </p:pic>
      <p:pic>
        <p:nvPicPr>
          <p:cNvPr id="4" name="Image 2" descr="https://api.edelweiss.plus/jacketcovers/ea/bndv/images/illustrations/original/9781419784460_35ae7_remote_3_5bb80.jpg?width=800"/>
          <p:cNvPicPr>
            <a:picLocks noChangeAspect="1"/>
          </p:cNvPicPr>
          <p:nvPr/>
        </p:nvPicPr>
        <p:blipFill>
          <a:blip r:embed="rId5"/>
          <a:stretch>
            <a:fillRect/>
          </a:stretch>
        </p:blipFill>
        <p:spPr>
          <a:xfrm>
            <a:off x="8001000" y="381000"/>
            <a:ext cx="3810000" cy="2662009"/>
          </a:xfrm>
          <a:prstGeom prst="rect">
            <a:avLst/>
          </a:prstGeom>
          <a:ln>
            <a:solidFill>
              <a:schemeClr val="bg1">
                <a:lumMod val="85000"/>
              </a:schemeClr>
            </a:solidFill>
          </a:ln>
        </p:spPr>
      </p:pic>
      <p:pic>
        <p:nvPicPr>
          <p:cNvPr id="5" name="Image 3" descr="https://api.edelweiss.plus/jacketcovers/ea/bndv/images/illustrations/original/9781419784460_4630e_remote_4_9bd26.jpg?width=800"/>
          <p:cNvPicPr>
            <a:picLocks noChangeAspect="1"/>
          </p:cNvPicPr>
          <p:nvPr/>
        </p:nvPicPr>
        <p:blipFill>
          <a:blip r:embed="rId6"/>
          <a:stretch>
            <a:fillRect/>
          </a:stretch>
        </p:blipFill>
        <p:spPr>
          <a:xfrm>
            <a:off x="381000" y="3429000"/>
            <a:ext cx="3810000" cy="2662009"/>
          </a:xfrm>
          <a:prstGeom prst="rect">
            <a:avLst/>
          </a:prstGeom>
          <a:ln>
            <a:solidFill>
              <a:schemeClr val="bg1">
                <a:lumMod val="85000"/>
              </a:schemeClr>
            </a:solidFill>
          </a:ln>
        </p:spPr>
      </p:pic>
      <p:pic>
        <p:nvPicPr>
          <p:cNvPr id="6" name="Image 4" descr="https://api.edelweiss.plus/jacketcovers/ea/bndv/images/illustrations/original/9781419784460_5ec4d_remote_5_5bd32.jpg?width=800"/>
          <p:cNvPicPr>
            <a:picLocks noChangeAspect="1"/>
          </p:cNvPicPr>
          <p:nvPr/>
        </p:nvPicPr>
        <p:blipFill>
          <a:blip r:embed="rId7"/>
          <a:stretch>
            <a:fillRect/>
          </a:stretch>
        </p:blipFill>
        <p:spPr>
          <a:xfrm>
            <a:off x="4191000" y="3429000"/>
            <a:ext cx="3810000" cy="2662009"/>
          </a:xfrm>
          <a:prstGeom prst="rect">
            <a:avLst/>
          </a:prstGeom>
          <a:ln>
            <a:solidFill>
              <a:schemeClr val="bg1">
                <a:lumMod val="85000"/>
              </a:schemeClr>
            </a:solidFill>
          </a:ln>
        </p:spPr>
      </p:pic>
      <p:pic>
        <p:nvPicPr>
          <p:cNvPr id="7" name="Image 5" descr="https://api.edelweiss.plus/jacketcovers/ea/bndv/images/illustrations/original/9781419784460_6144e_remote_6_3ba7d.jpg?width=800"/>
          <p:cNvPicPr>
            <a:picLocks noChangeAspect="1"/>
          </p:cNvPicPr>
          <p:nvPr/>
        </p:nvPicPr>
        <p:blipFill>
          <a:blip r:embed="rId8"/>
          <a:stretch>
            <a:fillRect/>
          </a:stretch>
        </p:blipFill>
        <p:spPr>
          <a:xfrm>
            <a:off x="8001000" y="3429000"/>
            <a:ext cx="3810000" cy="2662009"/>
          </a:xfrm>
          <a:prstGeom prst="rect">
            <a:avLst/>
          </a:prstGeom>
          <a:ln>
            <a:solidFill>
              <a:schemeClr val="bg1">
                <a:lumMod val="85000"/>
              </a:schemeClr>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$145.00 | NZ $160.00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9780500028247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440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282 mm x 230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pic>
        <p:nvPicPr>
          <p:cNvPr id="3" name="Image 0" descr="https://api.edelweiss.plus/jacketcovers/ea/bndv/images/jacket_covers/original/9780500028247_f477_remote__eda11.jpg?width=1100"/>
          <p:cNvPicPr>
            <a:picLocks noChangeAspect="1"/>
          </p:cNvPicPr>
          <p:nvPr/>
        </p:nvPicPr>
        <p:blipFill>
          <a:blip r:embed="rId3"/>
          <a:stretch>
            <a:fillRect/>
          </a:stretch>
        </p:blipFill>
        <p:spPr>
          <a:xfrm>
            <a:off x="619125" y="238125"/>
            <a:ext cx="5238750"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375024"/>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Landscape of Man</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SHAPING THE ENVIRONMENT FROM PREHISTORY TO THE PRESENT DAY</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Geoffrey Jellicoe</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An updated edition of the seminal text on landscape architecture from prehistory until the present day, now in full colour, with a new introduction and final chapter.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small gardens to complete cities, humans have always moulded their environment to express or symbolize ideas - power, order, comfort, harmony, pleasure, mystery. Geoffrey and Susan Jellicoe link these ideas together and demonstrate that they are manifestations of a single process: humankind's instinct to shape its surroundings.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ground covered includes ancient Mesopotamia, Greece, Rome, the Muslim world, medieval Europe, India, China, Japan, pre-Columbian America and the post-Renaissance West in all its phases, as well as planning and landscape architecture from 1945 up until the present day. </a:t>
            </a:r>
          </a:p>
          <a:p>
            <a:pPr marL="0" indent="0" algn="l">
              <a:buNone/>
            </a:pP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Re-designed throughout with a new contemporary look and feel, this landmark book by the renowned expert on landscape architecture looks set to be discovered by a new generation of readers keen to understand how we have got to where we are today. </a:t>
            </a: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https://api.edelweiss.plus/jacketcovers/ea/bndv/images/illustrations/original/9780500028247_19345_remote_1_4cb5e.jpg?width=800"/>
          <p:cNvPicPr>
            <a:picLocks noChangeAspect="1"/>
          </p:cNvPicPr>
          <p:nvPr/>
        </p:nvPicPr>
        <p:blipFill>
          <a:blip r:embed="rId3"/>
          <a:stretch>
            <a:fillRect/>
          </a:stretch>
        </p:blipFill>
        <p:spPr>
          <a:xfrm>
            <a:off x="381000" y="381000"/>
            <a:ext cx="3810000" cy="2443287"/>
          </a:xfrm>
          <a:prstGeom prst="rect">
            <a:avLst/>
          </a:prstGeom>
          <a:ln>
            <a:solidFill>
              <a:schemeClr val="bg1">
                <a:lumMod val="85000"/>
              </a:schemeClr>
            </a:solidFill>
          </a:ln>
        </p:spPr>
      </p:pic>
      <p:pic>
        <p:nvPicPr>
          <p:cNvPr id="3" name="Image 1" descr="https://api.edelweiss.plus/jacketcovers/ea/bndv/images/illustrations/original/9780500028247_23096_remote_2_351ae.jpg?width=800"/>
          <p:cNvPicPr>
            <a:picLocks noChangeAspect="1"/>
          </p:cNvPicPr>
          <p:nvPr/>
        </p:nvPicPr>
        <p:blipFill>
          <a:blip r:embed="rId4"/>
          <a:stretch>
            <a:fillRect/>
          </a:stretch>
        </p:blipFill>
        <p:spPr>
          <a:xfrm>
            <a:off x="4191000" y="381000"/>
            <a:ext cx="3810000" cy="2443287"/>
          </a:xfrm>
          <a:prstGeom prst="rect">
            <a:avLst/>
          </a:prstGeom>
          <a:ln>
            <a:solidFill>
              <a:schemeClr val="bg1">
                <a:lumMod val="85000"/>
              </a:schemeClr>
            </a:solidFill>
          </a:ln>
        </p:spPr>
      </p:pic>
      <p:pic>
        <p:nvPicPr>
          <p:cNvPr id="4" name="Image 2" descr="https://api.edelweiss.plus/jacketcovers/ea/bndv/images/illustrations/original/9780500028247_3a6b3_remote_3_bccdf.jpg?width=800"/>
          <p:cNvPicPr>
            <a:picLocks noChangeAspect="1"/>
          </p:cNvPicPr>
          <p:nvPr/>
        </p:nvPicPr>
        <p:blipFill>
          <a:blip r:embed="rId5"/>
          <a:stretch>
            <a:fillRect/>
          </a:stretch>
        </p:blipFill>
        <p:spPr>
          <a:xfrm>
            <a:off x="8001000" y="381000"/>
            <a:ext cx="3810000" cy="2443287"/>
          </a:xfrm>
          <a:prstGeom prst="rect">
            <a:avLst/>
          </a:prstGeom>
          <a:ln>
            <a:solidFill>
              <a:schemeClr val="bg1">
                <a:lumMod val="85000"/>
              </a:schemeClr>
            </a:solidFill>
          </a:ln>
        </p:spPr>
      </p:pic>
      <p:pic>
        <p:nvPicPr>
          <p:cNvPr id="5" name="Image 3" descr="https://api.edelweiss.plus/jacketcovers/ea/bndv/images/illustrations/original/9780500028247_4aa00_remote_4_1fddf.jpg?width=800"/>
          <p:cNvPicPr>
            <a:picLocks noChangeAspect="1"/>
          </p:cNvPicPr>
          <p:nvPr/>
        </p:nvPicPr>
        <p:blipFill>
          <a:blip r:embed="rId6"/>
          <a:stretch>
            <a:fillRect/>
          </a:stretch>
        </p:blipFill>
        <p:spPr>
          <a:xfrm>
            <a:off x="381000" y="3429000"/>
            <a:ext cx="3810000" cy="2443287"/>
          </a:xfrm>
          <a:prstGeom prst="rect">
            <a:avLst/>
          </a:prstGeom>
          <a:ln>
            <a:solidFill>
              <a:schemeClr val="bg1">
                <a:lumMod val="85000"/>
              </a:schemeClr>
            </a:solidFill>
          </a:ln>
        </p:spPr>
      </p:pic>
      <p:pic>
        <p:nvPicPr>
          <p:cNvPr id="6" name="Image 4" descr="https://api.edelweiss.plus/jacketcovers/ea/bndv/images/illustrations/original/9780500028247_5f077_remote_5_f5ff3.jpg?width=800"/>
          <p:cNvPicPr>
            <a:picLocks noChangeAspect="1"/>
          </p:cNvPicPr>
          <p:nvPr/>
        </p:nvPicPr>
        <p:blipFill>
          <a:blip r:embed="rId7"/>
          <a:stretch>
            <a:fillRect/>
          </a:stretch>
        </p:blipFill>
        <p:spPr>
          <a:xfrm>
            <a:off x="4191000" y="3429000"/>
            <a:ext cx="3810000" cy="2443287"/>
          </a:xfrm>
          <a:prstGeom prst="rect">
            <a:avLst/>
          </a:prstGeom>
          <a:ln>
            <a:solidFill>
              <a:schemeClr val="bg1">
                <a:lumMod val="85000"/>
              </a:schemeClr>
            </a:solidFill>
          </a:ln>
        </p:spPr>
      </p:pic>
      <p:pic>
        <p:nvPicPr>
          <p:cNvPr id="7" name="Image 5" descr="https://api.edelweiss.plus/jacketcovers/ea/bndv/images/illustrations/original/9780500028247_6d15d_remote_6_25271.jpg?width=800"/>
          <p:cNvPicPr>
            <a:picLocks noChangeAspect="1"/>
          </p:cNvPicPr>
          <p:nvPr/>
        </p:nvPicPr>
        <p:blipFill>
          <a:blip r:embed="rId8"/>
          <a:stretch>
            <a:fillRect/>
          </a:stretch>
        </p:blipFill>
        <p:spPr>
          <a:xfrm>
            <a:off x="8001000" y="3429000"/>
            <a:ext cx="3810000" cy="2443287"/>
          </a:xfrm>
          <a:prstGeom prst="rect">
            <a:avLst/>
          </a:prstGeom>
          <a:ln>
            <a:solidFill>
              <a:schemeClr val="bg1">
                <a:lumMod val="85000"/>
              </a:schemeClr>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$42.99 | NZ $46.99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9781419788697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160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254 mm x 191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ComicArts</a:t>
            </a:r>
            <a:endParaRPr lang="en-US" sz="800" dirty="0"/>
          </a:p>
        </p:txBody>
      </p:sp>
      <p:pic>
        <p:nvPicPr>
          <p:cNvPr id="3" name="Image 0" descr="https://api.edelweiss.plus/jacketcovers/ea/bndv/images/jacket_covers/original/9781419788697_7b58_remote__4f09c.jpg?width=994"/>
          <p:cNvPicPr>
            <a:picLocks noChangeAspect="1"/>
          </p:cNvPicPr>
          <p:nvPr/>
        </p:nvPicPr>
        <p:blipFill>
          <a:blip r:embed="rId3"/>
          <a:stretch>
            <a:fillRect/>
          </a:stretch>
        </p:blipFill>
        <p:spPr>
          <a:xfrm>
            <a:off x="871538" y="238125"/>
            <a:ext cx="4733925" cy="6372225"/>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6629400"/>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Bitter Pill</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RANDY SHILTS AND THE DAWN OF THE HIV/AIDS EPIDEMIC</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Clément Xavier</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deadly mystery and one reporter’s fight to expose the truth during the earliest days of the AIDS epidemic. With hospital beds filling up, the clock was ticking. . . . What would it take to wake up the nation? A masterful and eye-opening historical account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San Francisco, 1980. Randy Shilts—biographer of Harvey Milk and the first openly gay journalist hired by the mainstream media—receives a disturbing call at the San Francisco Chronicle. The caller, a Los Angeles patient, is being treated for what seems to be a rare form of skin cancer. As Shilts investigates, he uncovers a troubling pattern: The illness appears to affect only homosexual men, with early cases linked to a Castro-district bathhouse. And a meeting with an infectious disease researcher confirms his worst fears—the so-called “gay cancer” is far more widespread and complex than anyone realizes. Forbidden from reporting on it directly, Shilts turns to sensationalist fake news to force action against the unfolding HIV/AIDS epidemic.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Shilts’s relentless pursuit of the truth would change the course of history, exposing the crisis the world tried to ignore. With this graphic novel biography—equally engaging, insightful, and flamboyant—the creators bring to the fore a story that remains as crucial as ever and deserves our attention. </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AU$120.00 | NZ$130.00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9783775760607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240 mm x 170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Hatje Cantz</a:t>
            </a:r>
            <a:endParaRPr lang="en-US" sz="800" dirty="0"/>
          </a:p>
        </p:txBody>
      </p:sp>
      <p:pic>
        <p:nvPicPr>
          <p:cNvPr id="3" name="Image 0" descr="https://api.edelweiss.plus/jacketcovers/ea/11dz/images/jacket_covers/original/9783775760607_8e724.jpg?width=1006"/>
          <p:cNvPicPr>
            <a:picLocks noChangeAspect="1"/>
          </p:cNvPicPr>
          <p:nvPr/>
        </p:nvPicPr>
        <p:blipFill>
          <a:blip r:embed="rId3"/>
          <a:stretch>
            <a:fillRect/>
          </a:stretch>
        </p:blipFill>
        <p:spPr>
          <a:xfrm>
            <a:off x="842963" y="238125"/>
            <a:ext cx="479107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175847"/>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Opening the Box</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FIVE NOTES ON ANOTHER PHOTOGRAPHY</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Erik Verhagen</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Photography historian and critic Erik Verhagen expands on the legacy of the exhibition </a:t>
            </a:r>
            <a:r>
              <a:rPr lang="en-US" sz="1125" i="1" strike="noStrike" dirty="0">
                <a:solidFill>
                  <a:srgbClr val="000000"/>
                </a:solidFill>
                <a:latin typeface="open sans" pitchFamily="34" charset="0"/>
                <a:ea typeface="open sans" pitchFamily="34" charset="-122"/>
                <a:cs typeface="open sans" pitchFamily="34" charset="-120"/>
              </a:rPr>
              <a:t>La Boîte de Pandore</a:t>
            </a:r>
            <a:r>
              <a:rPr lang="en-US" sz="1125" strike="noStrike" dirty="0">
                <a:solidFill>
                  <a:srgbClr val="000000"/>
                </a:solidFill>
                <a:latin typeface="open sans" pitchFamily="34" charset="0"/>
                <a:ea typeface="open sans" pitchFamily="34" charset="-122"/>
                <a:cs typeface="open sans" pitchFamily="34" charset="-120"/>
              </a:rPr>
              <a:t> by Jan Dibbets (born 1941), clarifying the artist's concept of "another photography" that highlights unconventional photographic practices. </a:t>
            </a:r>
            <a:endParaRPr lang="en-US" strike="noStrike" dirty="0">
              <a:solidFill>
                <a:srgbClr val="000000"/>
              </a:solidFill>
              <a:latin typeface="open sans" pitchFamily="34" charset="0"/>
              <a:ea typeface="open sans" pitchFamily="34" charset="-122"/>
              <a:cs typeface="open sans" pitchFamily="34" charset="-120"/>
            </a:endParaRPr>
          </a:p>
          <a:p>
            <a:pPr marL="0" indent="0" algn="l">
              <a:buNone/>
            </a:pPr>
            <a:endParaRPr lang="en-US" sz="1125" dirty="0">
              <a:latin typeface="open sans" pitchFamily="34" charset="0"/>
              <a:ea typeface="open sans" pitchFamily="34" charset="-122"/>
              <a:cs typeface="open sans" pitchFamily="34" charset="-120"/>
            </a:endParaRPr>
          </a:p>
          <a:p>
            <a:pPr marL="0" indent="0" algn="l">
              <a:buNone/>
            </a:pPr>
            <a:r>
              <a:rPr lang="en-US" sz="1125" i="1" strike="noStrike" dirty="0">
                <a:solidFill>
                  <a:srgbClr val="000000"/>
                </a:solidFill>
                <a:latin typeface="open sans" pitchFamily="34" charset="0"/>
                <a:ea typeface="open sans" pitchFamily="34" charset="-122"/>
                <a:cs typeface="open sans" pitchFamily="34" charset="-120"/>
              </a:rPr>
              <a:t>Opening the Box: Five Notes on Another Photography </a:t>
            </a:r>
            <a:r>
              <a:rPr lang="en-US" sz="1125" strike="noStrike" dirty="0">
                <a:solidFill>
                  <a:srgbClr val="000000"/>
                </a:solidFill>
                <a:latin typeface="open sans" pitchFamily="34" charset="0"/>
                <a:ea typeface="open sans" pitchFamily="34" charset="-122"/>
                <a:cs typeface="open sans" pitchFamily="34" charset="-120"/>
              </a:rPr>
              <a:t>is a thought-provoking exploration of photography beyond conventional boundaries. Expanding on the legacy of the exhibition La </a:t>
            </a:r>
            <a:r>
              <a:rPr lang="en-US" sz="1125" strike="noStrike" dirty="0" err="1">
                <a:solidFill>
                  <a:srgbClr val="000000"/>
                </a:solidFill>
                <a:latin typeface="open sans" pitchFamily="34" charset="0"/>
                <a:ea typeface="open sans" pitchFamily="34" charset="-122"/>
                <a:cs typeface="open sans" pitchFamily="34" charset="-120"/>
              </a:rPr>
              <a:t>Boîte</a:t>
            </a:r>
            <a:r>
              <a:rPr lang="en-US" sz="1125" strike="noStrike" dirty="0">
                <a:solidFill>
                  <a:srgbClr val="000000"/>
                </a:solidFill>
                <a:latin typeface="open sans" pitchFamily="34" charset="0"/>
                <a:ea typeface="open sans" pitchFamily="34" charset="-122"/>
                <a:cs typeface="open sans" pitchFamily="34" charset="-120"/>
              </a:rPr>
              <a:t> de </a:t>
            </a:r>
            <a:r>
              <a:rPr lang="en-US" sz="1125" strike="noStrike" dirty="0" err="1">
                <a:solidFill>
                  <a:srgbClr val="000000"/>
                </a:solidFill>
                <a:latin typeface="open sans" pitchFamily="34" charset="0"/>
                <a:ea typeface="open sans" pitchFamily="34" charset="-122"/>
                <a:cs typeface="open sans" pitchFamily="34" charset="-120"/>
              </a:rPr>
              <a:t>Pandore</a:t>
            </a:r>
            <a:r>
              <a:rPr lang="en-US" sz="1125" strike="noStrike" dirty="0">
                <a:solidFill>
                  <a:srgbClr val="000000"/>
                </a:solidFill>
                <a:latin typeface="open sans" pitchFamily="34" charset="0"/>
                <a:ea typeface="open sans" pitchFamily="34" charset="-122"/>
                <a:cs typeface="open sans" pitchFamily="34" charset="-120"/>
              </a:rPr>
              <a:t>, this book challenges traditional narratives by examining experimental, conceptual, and unconventional photographic practices. </a:t>
            </a:r>
          </a:p>
          <a:p>
            <a:pPr marL="0" indent="0" algn="l">
              <a:buNone/>
            </a:pPr>
            <a:endParaRPr lang="en-US" sz="1125" dirty="0">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Through five distinct notes, it navigates the medium's history, from 19th-century scientific and artistic experiments to contemporary digital and material transformations. By moving beyond the binary divide between documentary and ontological approaches, it opens new perspectives on what images can be. </a:t>
            </a:r>
          </a:p>
          <a:p>
            <a:pPr marL="0" indent="0" algn="l">
              <a:buNone/>
            </a:pPr>
            <a:endParaRPr lang="en-US" sz="1125" dirty="0">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must-read for artists, scholars, and anyone interested in the evolving language of photography.</a:t>
            </a:r>
          </a:p>
          <a:p>
            <a:pPr marL="0" indent="0" algn="l">
              <a:buNone/>
            </a:pPr>
            <a:endParaRPr lang="en-US" sz="1125" strike="noStrike" dirty="0">
              <a:solidFill>
                <a:srgbClr val="000000"/>
              </a:solidFill>
              <a:latin typeface="open sans" pitchFamily="34" charset="0"/>
              <a:ea typeface="open sans" pitchFamily="34" charset="-122"/>
              <a:cs typeface="open sans" pitchFamily="34"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9781419737107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160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241 mm x 165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ComicArts</a:t>
            </a:r>
            <a:endParaRPr lang="en-US" sz="800" dirty="0"/>
          </a:p>
        </p:txBody>
      </p:sp>
      <p:pic>
        <p:nvPicPr>
          <p:cNvPr id="3" name="Image 0" descr="https://api.edelweiss.plus/jacketcovers/ea/bndv/images/jacket_covers/original/9781419737107_b1a9_remote__af80d.jpg?width=940"/>
          <p:cNvPicPr>
            <a:picLocks noChangeAspect="1"/>
          </p:cNvPicPr>
          <p:nvPr/>
        </p:nvPicPr>
        <p:blipFill>
          <a:blip r:embed="rId3"/>
          <a:stretch>
            <a:fillRect/>
          </a:stretch>
        </p:blipFill>
        <p:spPr>
          <a:xfrm>
            <a:off x="1000125" y="238125"/>
            <a:ext cx="4476750"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338810"/>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Run</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BOOK ONE</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John Lewis, Andrew Aydin, L. Fury (Illustrated by), Nate Powell (Illustrated by)</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First you march, then you run. From the #1 bestselling, award-winning team behind the March trilogy comes </a:t>
            </a:r>
            <a:r>
              <a:rPr lang="en-US" sz="1125" i="1" strike="noStrike" dirty="0">
                <a:solidFill>
                  <a:srgbClr val="000000"/>
                </a:solidFill>
                <a:latin typeface="open sans" pitchFamily="34" charset="0"/>
                <a:ea typeface="open sans" pitchFamily="34" charset="-122"/>
                <a:cs typeface="open sans" pitchFamily="34" charset="-120"/>
              </a:rPr>
              <a:t>Run</a:t>
            </a:r>
            <a:r>
              <a:rPr lang="en-US" sz="1125" strike="noStrike" dirty="0">
                <a:solidFill>
                  <a:srgbClr val="000000"/>
                </a:solidFill>
                <a:latin typeface="open sans" pitchFamily="34" charset="0"/>
                <a:ea typeface="open sans" pitchFamily="34" charset="-122"/>
                <a:cs typeface="open sans" pitchFamily="34" charset="-120"/>
              </a:rPr>
              <a:t>, the conclusion to their groundbreaking graphic novel series—now in paperback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To John Lewis, the civil rights movement came to an end with the signing of the Voting Rights Act on August 6, 1965. But that was after more than five years as one of the preeminent figures of the movement, leading sit-in protests and fighting segregation on interstate busways as an original Freedom Rider It was after helping organize the Mississippi Freedom Summer and the ensuing delegate challenge at the 1964 Democratic National Convention. And after coleading the march from Selma to Montgomery on what became known as “Bloody Sunday.”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In </a:t>
            </a:r>
            <a:r>
              <a:rPr lang="en-US" sz="1125" i="1" strike="noStrike" dirty="0">
                <a:solidFill>
                  <a:srgbClr val="000000"/>
                </a:solidFill>
                <a:latin typeface="open sans" pitchFamily="34" charset="0"/>
                <a:ea typeface="open sans" pitchFamily="34" charset="-122"/>
                <a:cs typeface="open sans" pitchFamily="34" charset="-120"/>
              </a:rPr>
              <a:t>Run</a:t>
            </a:r>
            <a:r>
              <a:rPr lang="en-US" sz="1125" strike="noStrike" dirty="0">
                <a:solidFill>
                  <a:srgbClr val="000000"/>
                </a:solidFill>
                <a:latin typeface="open sans" pitchFamily="34" charset="0"/>
                <a:ea typeface="open sans" pitchFamily="34" charset="-122"/>
                <a:cs typeface="open sans" pitchFamily="34" charset="-120"/>
              </a:rPr>
              <a:t>, Lewis and longtime collaborator Andrew Aydin reteamed with Nate Powell—the award-winning illustrator of the March trilogy—and were joined by L. Fury, who made an astonishing graphic novel debut to tell this often-overlooked chapter of civil rights history.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Urgently relevant for those who seek to understand American political conflict, </a:t>
            </a:r>
            <a:r>
              <a:rPr lang="en-US" sz="1125" i="1" strike="noStrike" dirty="0">
                <a:solidFill>
                  <a:srgbClr val="000000"/>
                </a:solidFill>
                <a:latin typeface="open sans" pitchFamily="34" charset="0"/>
                <a:ea typeface="open sans" pitchFamily="34" charset="-122"/>
                <a:cs typeface="open sans" pitchFamily="34" charset="-120"/>
              </a:rPr>
              <a:t>Run</a:t>
            </a:r>
            <a:r>
              <a:rPr lang="en-US" sz="1125" strike="noStrike" dirty="0">
                <a:solidFill>
                  <a:srgbClr val="000000"/>
                </a:solidFill>
                <a:latin typeface="open sans" pitchFamily="34" charset="0"/>
                <a:ea typeface="open sans" pitchFamily="34" charset="-122"/>
                <a:cs typeface="open sans" pitchFamily="34" charset="-120"/>
              </a:rPr>
              <a:t> has become required reading alongside the March trilogy—the first and only graphic novel to win the National Book Award. </a:t>
            </a:r>
            <a:endParaRPr 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https://api.edelweiss.plus/jacketcovers/ea/bndv/images/illustrations/original/9781419737107_1a1cc_remote_1_6e75b.jpg?width=800"/>
          <p:cNvPicPr>
            <a:picLocks noChangeAspect="1"/>
          </p:cNvPicPr>
          <p:nvPr/>
        </p:nvPicPr>
        <p:blipFill>
          <a:blip r:embed="rId3"/>
          <a:stretch>
            <a:fillRect/>
          </a:stretch>
        </p:blipFill>
        <p:spPr>
          <a:xfrm>
            <a:off x="381000" y="381000"/>
            <a:ext cx="3810000" cy="2835349"/>
          </a:xfrm>
          <a:prstGeom prst="rect">
            <a:avLst/>
          </a:prstGeom>
          <a:ln>
            <a:solidFill>
              <a:schemeClr val="bg1">
                <a:lumMod val="85000"/>
              </a:schemeClr>
            </a:solidFill>
          </a:ln>
        </p:spPr>
      </p:pic>
      <p:pic>
        <p:nvPicPr>
          <p:cNvPr id="3" name="Image 1" descr="https://api.edelweiss.plus/jacketcovers/ea/bndv/images/illustrations/original/9781419737107_2edfd_remote_2_36fd0.jpg?width=800"/>
          <p:cNvPicPr>
            <a:picLocks noChangeAspect="1"/>
          </p:cNvPicPr>
          <p:nvPr/>
        </p:nvPicPr>
        <p:blipFill>
          <a:blip r:embed="rId4"/>
          <a:stretch>
            <a:fillRect/>
          </a:stretch>
        </p:blipFill>
        <p:spPr>
          <a:xfrm>
            <a:off x="4191000" y="381000"/>
            <a:ext cx="3810000" cy="2835349"/>
          </a:xfrm>
          <a:prstGeom prst="rect">
            <a:avLst/>
          </a:prstGeom>
          <a:ln>
            <a:solidFill>
              <a:schemeClr val="bg1">
                <a:lumMod val="85000"/>
              </a:schemeClr>
            </a:solidFill>
          </a:ln>
        </p:spPr>
      </p:pic>
      <p:pic>
        <p:nvPicPr>
          <p:cNvPr id="4" name="Image 2" descr="https://api.edelweiss.plus/jacketcovers/ea/bndv/images/illustrations/original/9781419737107_38635_remote_3_93876.jpg?width=800"/>
          <p:cNvPicPr>
            <a:picLocks noChangeAspect="1"/>
          </p:cNvPicPr>
          <p:nvPr/>
        </p:nvPicPr>
        <p:blipFill>
          <a:blip r:embed="rId5"/>
          <a:stretch>
            <a:fillRect/>
          </a:stretch>
        </p:blipFill>
        <p:spPr>
          <a:xfrm>
            <a:off x="8001000" y="381000"/>
            <a:ext cx="3810000" cy="2835349"/>
          </a:xfrm>
          <a:prstGeom prst="rect">
            <a:avLst/>
          </a:prstGeom>
          <a:ln>
            <a:solidFill>
              <a:schemeClr val="bg1">
                <a:lumMod val="85000"/>
              </a:schemeClr>
            </a:solidFill>
          </a:ln>
        </p:spPr>
      </p:pic>
      <p:pic>
        <p:nvPicPr>
          <p:cNvPr id="5" name="Image 3" descr="https://api.edelweiss.plus/jacketcovers/ea/bndv/images/illustrations/original/9781419737107_45d10_remote_4_b0e8d.jpg?width=800"/>
          <p:cNvPicPr>
            <a:picLocks noChangeAspect="1"/>
          </p:cNvPicPr>
          <p:nvPr/>
        </p:nvPicPr>
        <p:blipFill>
          <a:blip r:embed="rId6"/>
          <a:stretch>
            <a:fillRect/>
          </a:stretch>
        </p:blipFill>
        <p:spPr>
          <a:xfrm>
            <a:off x="381000" y="3429000"/>
            <a:ext cx="3810000" cy="2835349"/>
          </a:xfrm>
          <a:prstGeom prst="rect">
            <a:avLst/>
          </a:prstGeom>
          <a:ln>
            <a:solidFill>
              <a:schemeClr val="bg1">
                <a:lumMod val="85000"/>
              </a:schemeClr>
            </a:solidFill>
          </a:ln>
        </p:spPr>
      </p:pic>
      <p:pic>
        <p:nvPicPr>
          <p:cNvPr id="6" name="Image 4" descr="https://api.edelweiss.plus/jacketcovers/ea/bndv/images/illustrations/original/9781419737107_5e6a6_remote_5_79bfc.jpg?width=800"/>
          <p:cNvPicPr>
            <a:picLocks noChangeAspect="1"/>
          </p:cNvPicPr>
          <p:nvPr/>
        </p:nvPicPr>
        <p:blipFill>
          <a:blip r:embed="rId7"/>
          <a:stretch>
            <a:fillRect/>
          </a:stretch>
        </p:blipFill>
        <p:spPr>
          <a:xfrm>
            <a:off x="4191000" y="3429000"/>
            <a:ext cx="3810000" cy="2835349"/>
          </a:xfrm>
          <a:prstGeom prst="rect">
            <a:avLst/>
          </a:prstGeom>
          <a:ln>
            <a:solidFill>
              <a:schemeClr val="bg1">
                <a:lumMod val="85000"/>
              </a:schemeClr>
            </a:solidFill>
          </a:ln>
        </p:spPr>
      </p:pic>
      <p:pic>
        <p:nvPicPr>
          <p:cNvPr id="7" name="Image 5" descr="https://api.edelweiss.plus/jacketcovers/ea/bndv/images/illustrations/original/9781419737107_6407e_remote_6_8af1e.jpg?width=800"/>
          <p:cNvPicPr>
            <a:picLocks noChangeAspect="1"/>
          </p:cNvPicPr>
          <p:nvPr/>
        </p:nvPicPr>
        <p:blipFill>
          <a:blip r:embed="rId8"/>
          <a:stretch>
            <a:fillRect/>
          </a:stretch>
        </p:blipFill>
        <p:spPr>
          <a:xfrm>
            <a:off x="8001000" y="3429000"/>
            <a:ext cx="3810000" cy="2835349"/>
          </a:xfrm>
          <a:prstGeom prst="rect">
            <a:avLst/>
          </a:prstGeom>
          <a:ln>
            <a:solidFill>
              <a:schemeClr val="bg1">
                <a:lumMod val="85000"/>
              </a:schemeClr>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$85.00 | NZ $95.00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9780500025116</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384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246 mm x 186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pic>
        <p:nvPicPr>
          <p:cNvPr id="3" name="Image 0" descr="https://api.edelweiss.plus/jacketcovers/ea/bndv/images/jacket_covers/original/9780500025116_10d4_remote__bbd29.jpg?width=1030"/>
          <p:cNvPicPr>
            <a:picLocks noChangeAspect="1"/>
          </p:cNvPicPr>
          <p:nvPr/>
        </p:nvPicPr>
        <p:blipFill>
          <a:blip r:embed="rId3"/>
          <a:stretch>
            <a:fillRect/>
          </a:stretch>
        </p:blipFill>
        <p:spPr>
          <a:xfrm>
            <a:off x="785813" y="238125"/>
            <a:ext cx="490537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6629400"/>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The Secrets of Painting</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THE HIDDEN ART OF THE MASTERPIECE FROM PREHISTORY TO TODAY</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Lachlan Goudie</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new history of painting as told through the eyes and hands-on insights of a practising artist.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secrets of painting lie above all in the physical elements from which an image is crafted. The nature of these elements has changed over time and across continents. And as each generation of painters exploits the new material and technical innovations of their era, they transform the character of their work and help propel the course of art history.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Goudie traces this story all the way back to the original 'big bang' in the story of art: the very first painting pigments, made from charcoal and minerals, that were used to paint extraordinary art on the walls of the caves at Chauvet 36,000 years ago. He goes on to explore the impact of numerous new inventions and discoveries over the centuries, including ink, fresco, egg tempera, oil paint, canvas, watercolour, gouache, impasto, tubes of manufactured oil paint, collage, household gloss, acrylic, digital media and AI. </a:t>
            </a:r>
          </a:p>
          <a:p>
            <a:pPr marL="0" indent="0" algn="l">
              <a:buNone/>
            </a:pPr>
            <a:endParaRPr lang="en-US" sz="1125" dirty="0">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Each chapter focuses on a technical turning point as embodied in the work of particular artist, including Giotto, Artemisia Gentileschi, Alma Thomas, Anselm Kiefer, David Hockney and many more. </a:t>
            </a:r>
            <a:endParaRPr 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https://api.edelweiss.plus/jacketcovers/ea/bndv/images/illustrations/original/9780500025116_18aad_remote_1_c4896.jpg?width=800"/>
          <p:cNvPicPr>
            <a:picLocks noChangeAspect="1"/>
          </p:cNvPicPr>
          <p:nvPr/>
        </p:nvPicPr>
        <p:blipFill>
          <a:blip r:embed="rId3"/>
          <a:stretch>
            <a:fillRect/>
          </a:stretch>
        </p:blipFill>
        <p:spPr>
          <a:xfrm>
            <a:off x="381000" y="381000"/>
            <a:ext cx="3810000" cy="2610707"/>
          </a:xfrm>
          <a:prstGeom prst="rect">
            <a:avLst/>
          </a:prstGeom>
        </p:spPr>
      </p:pic>
      <p:pic>
        <p:nvPicPr>
          <p:cNvPr id="3" name="Image 1" descr="https://api.edelweiss.plus/jacketcovers/ea/bndv/images/illustrations/original/9780500025116_27237_remote_2_9fb02.jpg?width=800"/>
          <p:cNvPicPr>
            <a:picLocks noChangeAspect="1"/>
          </p:cNvPicPr>
          <p:nvPr/>
        </p:nvPicPr>
        <p:blipFill>
          <a:blip r:embed="rId4"/>
          <a:stretch>
            <a:fillRect/>
          </a:stretch>
        </p:blipFill>
        <p:spPr>
          <a:xfrm>
            <a:off x="4191000" y="381000"/>
            <a:ext cx="3810000" cy="2610707"/>
          </a:xfrm>
          <a:prstGeom prst="rect">
            <a:avLst/>
          </a:prstGeom>
        </p:spPr>
      </p:pic>
      <p:pic>
        <p:nvPicPr>
          <p:cNvPr id="4" name="Image 2" descr="https://api.edelweiss.plus/jacketcovers/ea/bndv/images/illustrations/original/9780500025116_33d8c_remote_3_59383.jpg?width=800"/>
          <p:cNvPicPr>
            <a:picLocks noChangeAspect="1"/>
          </p:cNvPicPr>
          <p:nvPr/>
        </p:nvPicPr>
        <p:blipFill>
          <a:blip r:embed="rId5"/>
          <a:stretch>
            <a:fillRect/>
          </a:stretch>
        </p:blipFill>
        <p:spPr>
          <a:xfrm>
            <a:off x="8001000" y="381000"/>
            <a:ext cx="3810000" cy="2610707"/>
          </a:xfrm>
          <a:prstGeom prst="rect">
            <a:avLst/>
          </a:prstGeom>
        </p:spPr>
      </p:pic>
      <p:pic>
        <p:nvPicPr>
          <p:cNvPr id="5" name="Image 3" descr="https://api.edelweiss.plus/jacketcovers/ea/bndv/images/illustrations/original/9780500025116_4304c_remote_4_3e184.jpg?width=800"/>
          <p:cNvPicPr>
            <a:picLocks noChangeAspect="1"/>
          </p:cNvPicPr>
          <p:nvPr/>
        </p:nvPicPr>
        <p:blipFill>
          <a:blip r:embed="rId6"/>
          <a:stretch>
            <a:fillRect/>
          </a:stretch>
        </p:blipFill>
        <p:spPr>
          <a:xfrm>
            <a:off x="381000" y="3429000"/>
            <a:ext cx="3810000" cy="2633261"/>
          </a:xfrm>
          <a:prstGeom prst="rect">
            <a:avLst/>
          </a:prstGeom>
        </p:spPr>
      </p:pic>
      <p:pic>
        <p:nvPicPr>
          <p:cNvPr id="6" name="Image 4" descr="https://api.edelweiss.plus/jacketcovers/ea/bndv/images/illustrations/original/9780500025116_53fe3_remote_5_a920c.jpg?width=800"/>
          <p:cNvPicPr>
            <a:picLocks noChangeAspect="1"/>
          </p:cNvPicPr>
          <p:nvPr/>
        </p:nvPicPr>
        <p:blipFill>
          <a:blip r:embed="rId7"/>
          <a:stretch>
            <a:fillRect/>
          </a:stretch>
        </p:blipFill>
        <p:spPr>
          <a:xfrm>
            <a:off x="4191000" y="3429000"/>
            <a:ext cx="3810000" cy="2610707"/>
          </a:xfrm>
          <a:prstGeom prst="rect">
            <a:avLst/>
          </a:prstGeom>
        </p:spPr>
      </p:pic>
      <p:pic>
        <p:nvPicPr>
          <p:cNvPr id="7" name="Image 5" descr="https://api.edelweiss.plus/jacketcovers/ea/bndv/images/illustrations/original/9780500025116_68802_remote_6_30600.jpg?width=800"/>
          <p:cNvPicPr>
            <a:picLocks noChangeAspect="1"/>
          </p:cNvPicPr>
          <p:nvPr/>
        </p:nvPicPr>
        <p:blipFill>
          <a:blip r:embed="rId8"/>
          <a:stretch>
            <a:fillRect/>
          </a:stretch>
        </p:blipFill>
        <p:spPr>
          <a:xfrm>
            <a:off x="8001000" y="3429000"/>
            <a:ext cx="3810000" cy="261070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AU$120.00 | NZ $130.00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9783775760164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256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280 mm x 240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Hatje Cantz</a:t>
            </a:r>
            <a:endParaRPr lang="en-US" sz="800" dirty="0"/>
          </a:p>
        </p:txBody>
      </p:sp>
      <p:pic>
        <p:nvPicPr>
          <p:cNvPr id="3" name="Image 0" descr="https://api.edelweiss.plus/jacketcovers/ea/11dz/images/jacket_covers/original/9783775760164_fd43d.jpg?width=1200"/>
          <p:cNvPicPr>
            <a:picLocks noChangeAspect="1"/>
          </p:cNvPicPr>
          <p:nvPr/>
        </p:nvPicPr>
        <p:blipFill>
          <a:blip r:embed="rId3"/>
          <a:stretch>
            <a:fillRect/>
          </a:stretch>
        </p:blipFill>
        <p:spPr>
          <a:xfrm>
            <a:off x="381000" y="238125"/>
            <a:ext cx="5715000" cy="4708541"/>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257328"/>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Zaman: Iranian Photography</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THE PIROUZ COLLECTION</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history of Iranian photography.</a:t>
            </a:r>
          </a:p>
          <a:p>
            <a:pPr marL="0" indent="0" algn="l">
              <a:buNone/>
            </a:pPr>
            <a:endParaRPr lang="en-US" sz="1125" strike="noStrike" dirty="0">
              <a:solidFill>
                <a:srgbClr val="000000"/>
              </a:solidFill>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Pirouz Collection, artistic project founded in 2021, aims to gather and present the history of photography in Iran. The collection is structured in three main sections: Qajar photography, amateur photography, and modern and contemporary photography. This book is the first edition of the collection.</a:t>
            </a:r>
          </a:p>
          <a:p>
            <a:pPr marL="0" indent="0" algn="l">
              <a:buNone/>
            </a:pPr>
            <a:endParaRPr lang="en-US" sz="1125" strike="noStrike" dirty="0">
              <a:solidFill>
                <a:srgbClr val="000000"/>
              </a:solidFill>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Ali Bakhtiari is an Iranian curator and cultural researcher known for his significant contributions to modern and contemporary Iranian art. Over the years, Bakhtiari has curated numerous exhibitions at esteemed venues worldwide.</a:t>
            </a:r>
          </a:p>
          <a:p>
            <a:pPr marL="0" indent="0" algn="l">
              <a:buNone/>
            </a:pPr>
            <a:endParaRPr lang="en-US" sz="1125" dirty="0">
              <a:latin typeface="open sans" pitchFamily="34" charset="0"/>
              <a:ea typeface="open sans" pitchFamily="34" charset="-122"/>
              <a:cs typeface="open sans" pitchFamily="34" charset="-120"/>
            </a:endParaRPr>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In 2012, he founded </a:t>
            </a:r>
            <a:r>
              <a:rPr lang="en-US" sz="1125" strike="noStrike" dirty="0" err="1">
                <a:solidFill>
                  <a:srgbClr val="000000"/>
                </a:solidFill>
                <a:latin typeface="open sans" pitchFamily="34" charset="0"/>
                <a:ea typeface="open sans" pitchFamily="34" charset="-122"/>
                <a:cs typeface="open sans" pitchFamily="34" charset="-120"/>
              </a:rPr>
              <a:t>ABBookness</a:t>
            </a:r>
            <a:r>
              <a:rPr lang="en-US" sz="1125" strike="noStrike" dirty="0">
                <a:solidFill>
                  <a:srgbClr val="000000"/>
                </a:solidFill>
                <a:latin typeface="open sans" pitchFamily="34" charset="0"/>
                <a:ea typeface="open sans" pitchFamily="34" charset="-122"/>
                <a:cs typeface="open sans" pitchFamily="34" charset="-120"/>
              </a:rPr>
              <a:t>, the first autonomous Middle Eastern project dedicated to the production of artist books. In addition, he has edited major monographs on veteran Iranian artists.</a:t>
            </a:r>
            <a:endParaRPr 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0FE31CA-899A-26BE-219F-CC3643A012B5}"/>
              </a:ext>
            </a:extLst>
          </p:cNvPr>
          <p:cNvGrpSpPr/>
          <p:nvPr/>
        </p:nvGrpSpPr>
        <p:grpSpPr>
          <a:xfrm>
            <a:off x="1238250" y="1905000"/>
            <a:ext cx="9715500" cy="3048000"/>
            <a:chOff x="1238250" y="1905000"/>
            <a:chExt cx="9715500" cy="3048000"/>
          </a:xfrm>
        </p:grpSpPr>
        <p:pic>
          <p:nvPicPr>
            <p:cNvPr id="2" name="Image 0" descr="https://api.edelweiss.plus/jacketcovers/ea/tham/images/illustrations/original/9783775760164_1_35abb.jpg?width=652"/>
            <p:cNvPicPr>
              <a:picLocks noChangeAspect="1"/>
            </p:cNvPicPr>
            <p:nvPr/>
          </p:nvPicPr>
          <p:blipFill>
            <a:blip r:embed="rId3"/>
            <a:stretch>
              <a:fillRect/>
            </a:stretch>
          </p:blipFill>
          <p:spPr>
            <a:xfrm>
              <a:off x="1238250" y="1905000"/>
              <a:ext cx="3105150" cy="3048000"/>
            </a:xfrm>
            <a:prstGeom prst="rect">
              <a:avLst/>
            </a:prstGeom>
            <a:ln>
              <a:solidFill>
                <a:schemeClr val="bg1">
                  <a:lumMod val="85000"/>
                </a:schemeClr>
              </a:solidFill>
            </a:ln>
          </p:spPr>
        </p:pic>
        <p:pic>
          <p:nvPicPr>
            <p:cNvPr id="3" name="Image 1" descr="https://api.edelweiss.plus/jacketcovers/ea/tham/images/illustrations/original/9783775760164_2_21503.jpg?width=770"/>
            <p:cNvPicPr>
              <a:picLocks noChangeAspect="1"/>
            </p:cNvPicPr>
            <p:nvPr/>
          </p:nvPicPr>
          <p:blipFill>
            <a:blip r:embed="rId4"/>
            <a:stretch>
              <a:fillRect/>
            </a:stretch>
          </p:blipFill>
          <p:spPr>
            <a:xfrm>
              <a:off x="4767262" y="1905000"/>
              <a:ext cx="3667125" cy="3048000"/>
            </a:xfrm>
            <a:prstGeom prst="rect">
              <a:avLst/>
            </a:prstGeom>
            <a:ln>
              <a:solidFill>
                <a:schemeClr val="bg1">
                  <a:lumMod val="85000"/>
                </a:schemeClr>
              </a:solidFill>
            </a:ln>
          </p:spPr>
        </p:pic>
        <p:pic>
          <p:nvPicPr>
            <p:cNvPr id="4" name="Image 2" descr="https://api.edelweiss.plus/jacketcovers/ea/tham/images/illustrations/original/9783775760164_3_8b610.jpg?width=440"/>
            <p:cNvPicPr>
              <a:picLocks noChangeAspect="1"/>
            </p:cNvPicPr>
            <p:nvPr/>
          </p:nvPicPr>
          <p:blipFill>
            <a:blip r:embed="rId5"/>
            <a:stretch>
              <a:fillRect/>
            </a:stretch>
          </p:blipFill>
          <p:spPr>
            <a:xfrm>
              <a:off x="8858250" y="1905000"/>
              <a:ext cx="2095500" cy="3048000"/>
            </a:xfrm>
            <a:prstGeom prst="rect">
              <a:avLst/>
            </a:prstGeom>
            <a:ln>
              <a:solidFill>
                <a:schemeClr val="bg1">
                  <a:lumMod val="85000"/>
                </a:schemeClr>
              </a:solid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$29.99 | NZ $34.99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9781419777158</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40 Pages | Ages 4 to 8</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267 mm x 229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Books for Young Readers</a:t>
            </a:r>
            <a:endParaRPr lang="en-US" sz="800" dirty="0"/>
          </a:p>
        </p:txBody>
      </p:sp>
      <p:pic>
        <p:nvPicPr>
          <p:cNvPr id="3" name="Image 0" descr="https://api.edelweiss.plus/jacketcovers/ea/bndv/images/jacket_covers/original/9781419777158_dd61_remote__5a984.jpg?width=1146"/>
          <p:cNvPicPr>
            <a:picLocks noChangeAspect="1"/>
          </p:cNvPicPr>
          <p:nvPr/>
        </p:nvPicPr>
        <p:blipFill>
          <a:blip r:embed="rId3"/>
          <a:stretch>
            <a:fillRect/>
          </a:stretch>
        </p:blipFill>
        <p:spPr>
          <a:xfrm>
            <a:off x="509587" y="238125"/>
            <a:ext cx="545782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4496837"/>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Baba Palooza</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A PICTURE BOOK</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 D. Ghani</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i="1" strike="noStrike" dirty="0">
                <a:solidFill>
                  <a:srgbClr val="000000"/>
                </a:solidFill>
                <a:latin typeface="open sans" pitchFamily="34" charset="0"/>
                <a:ea typeface="open sans" pitchFamily="34" charset="-122"/>
                <a:cs typeface="open sans" pitchFamily="34" charset="-120"/>
              </a:rPr>
              <a:t>My Papi Has a Motorcycle </a:t>
            </a:r>
            <a:r>
              <a:rPr lang="en-US" sz="1125" strike="noStrike" dirty="0">
                <a:solidFill>
                  <a:srgbClr val="000000"/>
                </a:solidFill>
                <a:latin typeface="open sans" pitchFamily="34" charset="0"/>
                <a:ea typeface="open sans" pitchFamily="34" charset="-122"/>
                <a:cs typeface="open sans" pitchFamily="34" charset="-120"/>
              </a:rPr>
              <a:t>meets </a:t>
            </a:r>
            <a:r>
              <a:rPr lang="en-US" sz="1125" i="1" strike="noStrike" dirty="0">
                <a:solidFill>
                  <a:srgbClr val="000000"/>
                </a:solidFill>
                <a:latin typeface="open sans" pitchFamily="34" charset="0"/>
                <a:ea typeface="open sans" pitchFamily="34" charset="-122"/>
                <a:cs typeface="open sans" pitchFamily="34" charset="-120"/>
              </a:rPr>
              <a:t>Bilal Cooks Daal </a:t>
            </a:r>
            <a:r>
              <a:rPr lang="en-US" sz="1125" strike="noStrike" dirty="0">
                <a:solidFill>
                  <a:srgbClr val="000000"/>
                </a:solidFill>
                <a:latin typeface="open sans" pitchFamily="34" charset="0"/>
                <a:ea typeface="open sans" pitchFamily="34" charset="-122"/>
                <a:cs typeface="open sans" pitchFamily="34" charset="-120"/>
              </a:rPr>
              <a:t>in this sweet father-daughter story that celebrates hardworking immigrant parents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When Aizah rides with her dad on Saturday mornings, she feels like a movie star—Baba in the driver’s seat, her in the back. Baba’s taxi seems brighter and the world seems bigger when they’re together.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Baba works long hours, so he can’t walk Aizah home from school and they rarely get to eat dinner together, but they still squeeze in family time however they can. So when Baba has to miss her school’s daddy-daughter dance, Aizah plans something SUPER-DUPER-EXTRA-SPECIAL to surprise him.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Spotlighting a Pakistani American Muslim family, this universal picture book is a proud love letter to working class parents, immigrants, and dads everywhere. </a:t>
            </a:r>
            <a:endParaRPr lang="en-US"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55E8440-646B-D4F1-762B-79D65512D049}"/>
              </a:ext>
            </a:extLst>
          </p:cNvPr>
          <p:cNvGrpSpPr/>
          <p:nvPr/>
        </p:nvGrpSpPr>
        <p:grpSpPr>
          <a:xfrm>
            <a:off x="381000" y="2287427"/>
            <a:ext cx="11430000" cy="2283146"/>
            <a:chOff x="381000" y="381000"/>
            <a:chExt cx="11430000" cy="2283146"/>
          </a:xfrm>
        </p:grpSpPr>
        <p:pic>
          <p:nvPicPr>
            <p:cNvPr id="2" name="Image 0" descr="https://api.edelweiss.plus/jacketcovers/ea/bndv/images/illustrations/original/9781419777158_1d516_remote_1_e9b18.jpg?width=800"/>
            <p:cNvPicPr>
              <a:picLocks noChangeAspect="1"/>
            </p:cNvPicPr>
            <p:nvPr/>
          </p:nvPicPr>
          <p:blipFill>
            <a:blip r:embed="rId3"/>
            <a:stretch>
              <a:fillRect/>
            </a:stretch>
          </p:blipFill>
          <p:spPr>
            <a:xfrm>
              <a:off x="381000" y="381000"/>
              <a:ext cx="3810000" cy="2283146"/>
            </a:xfrm>
            <a:prstGeom prst="rect">
              <a:avLst/>
            </a:prstGeom>
            <a:ln>
              <a:solidFill>
                <a:schemeClr val="bg1">
                  <a:lumMod val="85000"/>
                </a:schemeClr>
              </a:solidFill>
            </a:ln>
          </p:spPr>
        </p:pic>
        <p:pic>
          <p:nvPicPr>
            <p:cNvPr id="3" name="Image 1" descr="https://api.edelweiss.plus/jacketcovers/ea/bndv/images/illustrations/original/9781419777158_22383_remote_2_114ad.jpg?width=800"/>
            <p:cNvPicPr>
              <a:picLocks noChangeAspect="1"/>
            </p:cNvPicPr>
            <p:nvPr/>
          </p:nvPicPr>
          <p:blipFill>
            <a:blip r:embed="rId4"/>
            <a:stretch>
              <a:fillRect/>
            </a:stretch>
          </p:blipFill>
          <p:spPr>
            <a:xfrm>
              <a:off x="4191000" y="381000"/>
              <a:ext cx="3810000" cy="2283146"/>
            </a:xfrm>
            <a:prstGeom prst="rect">
              <a:avLst/>
            </a:prstGeom>
            <a:ln>
              <a:solidFill>
                <a:schemeClr val="bg1">
                  <a:lumMod val="85000"/>
                </a:schemeClr>
              </a:solidFill>
            </a:ln>
          </p:spPr>
        </p:pic>
        <p:pic>
          <p:nvPicPr>
            <p:cNvPr id="4" name="Image 2" descr="https://api.edelweiss.plus/jacketcovers/ea/bndv/images/illustrations/original/9781419777158_3f2e0_remote_3_60d4b.jpg?width=800"/>
            <p:cNvPicPr>
              <a:picLocks noChangeAspect="1"/>
            </p:cNvPicPr>
            <p:nvPr/>
          </p:nvPicPr>
          <p:blipFill>
            <a:blip r:embed="rId5"/>
            <a:stretch>
              <a:fillRect/>
            </a:stretch>
          </p:blipFill>
          <p:spPr>
            <a:xfrm>
              <a:off x="8001000" y="381000"/>
              <a:ext cx="3810000" cy="2283146"/>
            </a:xfrm>
            <a:prstGeom prst="rect">
              <a:avLst/>
            </a:prstGeom>
            <a:ln>
              <a:solidFill>
                <a:schemeClr val="bg1">
                  <a:lumMod val="85000"/>
                </a:schemeClr>
              </a:solid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9781419752704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128 Pages | Ages 8 to 12</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Paperback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203 mm x 140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Fanfare</a:t>
            </a:r>
            <a:endParaRPr lang="en-US" sz="800" dirty="0"/>
          </a:p>
        </p:txBody>
      </p:sp>
      <p:pic>
        <p:nvPicPr>
          <p:cNvPr id="3" name="Image 0" descr="https://api.edelweiss.plus/jacketcovers/ea/bndv/images/jacket_covers/original/9781419752704_b524_remote__160d2.jpg?width=924"/>
          <p:cNvPicPr>
            <a:picLocks noChangeAspect="1"/>
          </p:cNvPicPr>
          <p:nvPr/>
        </p:nvPicPr>
        <p:blipFill>
          <a:blip r:embed="rId3"/>
          <a:stretch>
            <a:fillRect/>
          </a:stretch>
        </p:blipFill>
        <p:spPr>
          <a:xfrm>
            <a:off x="1038225" y="238125"/>
            <a:ext cx="4400550"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293542"/>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Great Minds of Science (Black Lives #1)</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A NONFICTION GRAPHIC NOVEL</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Tonya Bolden</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Black Lives is an exciting new graphic novel series from award-winning author Tonya Bolden and illustrator David Wilkerson. </a:t>
            </a:r>
            <a:r>
              <a:rPr lang="en-US" sz="1125" i="1" strike="noStrike" dirty="0">
                <a:solidFill>
                  <a:srgbClr val="000000"/>
                </a:solidFill>
                <a:latin typeface="open sans" pitchFamily="34" charset="0"/>
                <a:ea typeface="open sans" pitchFamily="34" charset="-122"/>
                <a:cs typeface="open sans" pitchFamily="34" charset="-120"/>
              </a:rPr>
              <a:t>Great Minds of Science </a:t>
            </a:r>
            <a:r>
              <a:rPr lang="en-US" sz="1125" strike="noStrike" dirty="0">
                <a:solidFill>
                  <a:srgbClr val="000000"/>
                </a:solidFill>
                <a:latin typeface="open sans" pitchFamily="34" charset="0"/>
                <a:ea typeface="open sans" pitchFamily="34" charset="-122"/>
                <a:cs typeface="open sans" pitchFamily="34" charset="-120"/>
              </a:rPr>
              <a:t>celebrates the lives and contributions of Black scientists throughout history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This fun and accessible graphic novel for middle-grade readers brings to light the lives of great but lesser-known Black scientists. </a:t>
            </a:r>
            <a:r>
              <a:rPr lang="en-US" sz="1125" i="1" strike="noStrike" dirty="0">
                <a:solidFill>
                  <a:srgbClr val="000000"/>
                </a:solidFill>
                <a:latin typeface="open sans" pitchFamily="34" charset="0"/>
                <a:ea typeface="open sans" pitchFamily="34" charset="-122"/>
                <a:cs typeface="open sans" pitchFamily="34" charset="-120"/>
              </a:rPr>
              <a:t>Great Minds of Science </a:t>
            </a:r>
            <a:r>
              <a:rPr lang="en-US" sz="1125" strike="noStrike" dirty="0">
                <a:solidFill>
                  <a:srgbClr val="000000"/>
                </a:solidFill>
                <a:latin typeface="open sans" pitchFamily="34" charset="0"/>
                <a:ea typeface="open sans" pitchFamily="34" charset="-122"/>
                <a:cs typeface="open sans" pitchFamily="34" charset="-120"/>
              </a:rPr>
              <a:t>is a kid-friendly introduction to some of the greatest scientists in history—doctors, engineers, mathematicians, and biologists.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Each of them faced challenges as they rose to the top of their professions, but they didn’t back down. They kept experimenting and questioning and learning, and they made significant contributions in each of their scientific fields.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Black Lives is the new graphic novel series from award-winning author Tonya Bolden and illustrator David Wilkerson that celebrates the lives of Black innovators and legends and helps bring these histories to life.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Celebrate the lives and contributions of Black scientists throughout history with the inspiring </a:t>
            </a:r>
            <a:r>
              <a:rPr lang="en-US" sz="1125" i="1" strike="noStrike" dirty="0">
                <a:solidFill>
                  <a:srgbClr val="000000"/>
                </a:solidFill>
                <a:latin typeface="open sans" pitchFamily="34" charset="0"/>
                <a:ea typeface="open sans" pitchFamily="34" charset="-122"/>
                <a:cs typeface="open sans" pitchFamily="34" charset="-120"/>
              </a:rPr>
              <a:t>Great Minds of Science</a:t>
            </a: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https://api.edelweiss.plus/jacketcovers/ea/bndv/images/illustrations/original/9781419788697_187e2_remote_1_6050a.jpg?width=800"/>
          <p:cNvPicPr>
            <a:picLocks noChangeAspect="1"/>
          </p:cNvPicPr>
          <p:nvPr/>
        </p:nvPicPr>
        <p:blipFill>
          <a:blip r:embed="rId3"/>
          <a:stretch>
            <a:fillRect/>
          </a:stretch>
        </p:blipFill>
        <p:spPr>
          <a:xfrm>
            <a:off x="381000" y="381000"/>
            <a:ext cx="3810000" cy="2607374"/>
          </a:xfrm>
          <a:prstGeom prst="rect">
            <a:avLst/>
          </a:prstGeom>
          <a:ln>
            <a:solidFill>
              <a:schemeClr val="bg1">
                <a:lumMod val="85000"/>
              </a:schemeClr>
            </a:solidFill>
          </a:ln>
        </p:spPr>
      </p:pic>
      <p:pic>
        <p:nvPicPr>
          <p:cNvPr id="3" name="Image 1" descr="https://api.edelweiss.plus/jacketcovers/ea/bndv/images/illustrations/original/9781419788697_24479_remote_2_25efb.jpg?width=800"/>
          <p:cNvPicPr>
            <a:picLocks noChangeAspect="1"/>
          </p:cNvPicPr>
          <p:nvPr/>
        </p:nvPicPr>
        <p:blipFill>
          <a:blip r:embed="rId4"/>
          <a:stretch>
            <a:fillRect/>
          </a:stretch>
        </p:blipFill>
        <p:spPr>
          <a:xfrm>
            <a:off x="4191000" y="381000"/>
            <a:ext cx="3810000" cy="2607374"/>
          </a:xfrm>
          <a:prstGeom prst="rect">
            <a:avLst/>
          </a:prstGeom>
          <a:ln>
            <a:solidFill>
              <a:schemeClr val="bg1">
                <a:lumMod val="85000"/>
              </a:schemeClr>
            </a:solidFill>
          </a:ln>
        </p:spPr>
      </p:pic>
      <p:pic>
        <p:nvPicPr>
          <p:cNvPr id="4" name="Image 2" descr="https://api.edelweiss.plus/jacketcovers/ea/bndv/images/illustrations/original/9781419788697_3c884_remote_3_ec2e4.jpg?width=800"/>
          <p:cNvPicPr>
            <a:picLocks noChangeAspect="1"/>
          </p:cNvPicPr>
          <p:nvPr/>
        </p:nvPicPr>
        <p:blipFill>
          <a:blip r:embed="rId5"/>
          <a:stretch>
            <a:fillRect/>
          </a:stretch>
        </p:blipFill>
        <p:spPr>
          <a:xfrm>
            <a:off x="8001000" y="381000"/>
            <a:ext cx="3810000" cy="2607374"/>
          </a:xfrm>
          <a:prstGeom prst="rect">
            <a:avLst/>
          </a:prstGeom>
          <a:ln>
            <a:solidFill>
              <a:schemeClr val="bg1">
                <a:lumMod val="85000"/>
              </a:schemeClr>
            </a:solidFill>
          </a:ln>
        </p:spPr>
      </p:pic>
      <p:pic>
        <p:nvPicPr>
          <p:cNvPr id="5" name="Image 3" descr="https://api.edelweiss.plus/jacketcovers/ea/bndv/images/illustrations/original/9781419788697_40ab3_remote_4_d2b09.jpg?width=800"/>
          <p:cNvPicPr>
            <a:picLocks noChangeAspect="1"/>
          </p:cNvPicPr>
          <p:nvPr/>
        </p:nvPicPr>
        <p:blipFill>
          <a:blip r:embed="rId6"/>
          <a:stretch>
            <a:fillRect/>
          </a:stretch>
        </p:blipFill>
        <p:spPr>
          <a:xfrm>
            <a:off x="381000" y="3429000"/>
            <a:ext cx="3810000" cy="2607374"/>
          </a:xfrm>
          <a:prstGeom prst="rect">
            <a:avLst/>
          </a:prstGeom>
          <a:ln>
            <a:solidFill>
              <a:schemeClr val="bg1">
                <a:lumMod val="85000"/>
              </a:schemeClr>
            </a:solidFill>
          </a:ln>
        </p:spPr>
      </p:pic>
      <p:pic>
        <p:nvPicPr>
          <p:cNvPr id="6" name="Image 4" descr="https://api.edelweiss.plus/jacketcovers/ea/bndv/images/illustrations/original/9781419788697_5b505_remote_5_3be01.jpg?width=800"/>
          <p:cNvPicPr>
            <a:picLocks noChangeAspect="1"/>
          </p:cNvPicPr>
          <p:nvPr/>
        </p:nvPicPr>
        <p:blipFill>
          <a:blip r:embed="rId7"/>
          <a:stretch>
            <a:fillRect/>
          </a:stretch>
        </p:blipFill>
        <p:spPr>
          <a:xfrm>
            <a:off x="4191000" y="3429000"/>
            <a:ext cx="3810000" cy="2607374"/>
          </a:xfrm>
          <a:prstGeom prst="rect">
            <a:avLst/>
          </a:prstGeom>
          <a:ln>
            <a:solidFill>
              <a:schemeClr val="bg1">
                <a:lumMod val="85000"/>
              </a:schemeClr>
            </a:solidFill>
          </a:ln>
        </p:spPr>
      </p:pic>
      <p:pic>
        <p:nvPicPr>
          <p:cNvPr id="7" name="Image 5" descr="https://api.edelweiss.plus/jacketcovers/ea/bndv/images/illustrations/original/9781419788697_68339_remote_6_52e0d.jpg?width=800"/>
          <p:cNvPicPr>
            <a:picLocks noChangeAspect="1"/>
          </p:cNvPicPr>
          <p:nvPr/>
        </p:nvPicPr>
        <p:blipFill>
          <a:blip r:embed="rId8"/>
          <a:stretch>
            <a:fillRect/>
          </a:stretch>
        </p:blipFill>
        <p:spPr>
          <a:xfrm>
            <a:off x="8001000" y="3429000"/>
            <a:ext cx="3810000" cy="2607374"/>
          </a:xfrm>
          <a:prstGeom prst="rect">
            <a:avLst/>
          </a:prstGeom>
          <a:ln>
            <a:solidFill>
              <a:schemeClr val="bg1">
                <a:lumMod val="85000"/>
              </a:schemeClr>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AD13BF-83D5-4B48-3CE8-7E0A72F3987B}"/>
              </a:ext>
            </a:extLst>
          </p:cNvPr>
          <p:cNvGrpSpPr/>
          <p:nvPr/>
        </p:nvGrpSpPr>
        <p:grpSpPr>
          <a:xfrm>
            <a:off x="381000" y="2017889"/>
            <a:ext cx="11430000" cy="2822222"/>
            <a:chOff x="381000" y="381000"/>
            <a:chExt cx="11430000" cy="2822222"/>
          </a:xfrm>
        </p:grpSpPr>
        <p:pic>
          <p:nvPicPr>
            <p:cNvPr id="2" name="Image 0" descr="https://api.edelweiss.plus/jacketcovers/ea/bndv/images/illustrations/original/9781419752704_16c41_remote_1_90580.jpg?width=800"/>
            <p:cNvPicPr>
              <a:picLocks noChangeAspect="1"/>
            </p:cNvPicPr>
            <p:nvPr/>
          </p:nvPicPr>
          <p:blipFill>
            <a:blip r:embed="rId3"/>
            <a:stretch>
              <a:fillRect/>
            </a:stretch>
          </p:blipFill>
          <p:spPr>
            <a:xfrm>
              <a:off x="381000" y="381000"/>
              <a:ext cx="3810000" cy="2822222"/>
            </a:xfrm>
            <a:prstGeom prst="rect">
              <a:avLst/>
            </a:prstGeom>
            <a:ln>
              <a:solidFill>
                <a:schemeClr val="bg1">
                  <a:lumMod val="85000"/>
                </a:schemeClr>
              </a:solidFill>
            </a:ln>
          </p:spPr>
        </p:pic>
        <p:pic>
          <p:nvPicPr>
            <p:cNvPr id="3" name="Image 1" descr="https://api.edelweiss.plus/jacketcovers/ea/bndv/images/illustrations/original/9781419752704_26bf1_remote_2_2991b.jpg?width=800"/>
            <p:cNvPicPr>
              <a:picLocks noChangeAspect="1"/>
            </p:cNvPicPr>
            <p:nvPr/>
          </p:nvPicPr>
          <p:blipFill>
            <a:blip r:embed="rId4"/>
            <a:stretch>
              <a:fillRect/>
            </a:stretch>
          </p:blipFill>
          <p:spPr>
            <a:xfrm>
              <a:off x="4191000" y="381000"/>
              <a:ext cx="3810000" cy="2822222"/>
            </a:xfrm>
            <a:prstGeom prst="rect">
              <a:avLst/>
            </a:prstGeom>
            <a:ln>
              <a:solidFill>
                <a:schemeClr val="bg1">
                  <a:lumMod val="85000"/>
                </a:schemeClr>
              </a:solidFill>
            </a:ln>
          </p:spPr>
        </p:pic>
        <p:pic>
          <p:nvPicPr>
            <p:cNvPr id="4" name="Image 2" descr="https://api.edelweiss.plus/jacketcovers/ea/bndv/images/illustrations/original/9781419752704_3cee5_remote_3_b778b.jpg?width=800"/>
            <p:cNvPicPr>
              <a:picLocks noChangeAspect="1"/>
            </p:cNvPicPr>
            <p:nvPr/>
          </p:nvPicPr>
          <p:blipFill>
            <a:blip r:embed="rId5"/>
            <a:stretch>
              <a:fillRect/>
            </a:stretch>
          </p:blipFill>
          <p:spPr>
            <a:xfrm>
              <a:off x="8001000" y="381000"/>
              <a:ext cx="3810000" cy="2822222"/>
            </a:xfrm>
            <a:prstGeom prst="rect">
              <a:avLst/>
            </a:prstGeom>
            <a:ln>
              <a:solidFill>
                <a:schemeClr val="bg1">
                  <a:lumMod val="85000"/>
                </a:schemeClr>
              </a:solid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$14.99 | NZ $19.99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9781419780127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24 Pages | Ages 1 to 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Board Book</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178 mm x 178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Appleseed</a:t>
            </a:r>
            <a:endParaRPr lang="en-US" sz="800" dirty="0"/>
          </a:p>
        </p:txBody>
      </p:sp>
      <p:pic>
        <p:nvPicPr>
          <p:cNvPr id="3" name="Image 0" descr="https://api.edelweiss.plus/jacketcovers/ea/bndv/images/jacket_covers/original/9781419780127_b6a5_remote__40c70.jpg?width=1200"/>
          <p:cNvPicPr>
            <a:picLocks noChangeAspect="1"/>
          </p:cNvPicPr>
          <p:nvPr/>
        </p:nvPicPr>
        <p:blipFill>
          <a:blip r:embed="rId3"/>
          <a:stretch>
            <a:fillRect/>
          </a:stretch>
        </p:blipFill>
        <p:spPr>
          <a:xfrm>
            <a:off x="381000" y="238125"/>
            <a:ext cx="5715000" cy="5715000"/>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030992"/>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Juneteenth (A We Celebrate Book)</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A BOARD BOOK</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Little Feminist</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the ALA Stonewall Award–winning team Little Feminist comes a gorgeous photographic board book celebrating Juneteenth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Freedom feels like hugs and kisses, unity, strength and pride.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Freedom feels like a million steps forward—together with every stride.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award-winning indie publisher Little Feminist Press comes an engaging board book celebrating Juneteenth and its powerful history. Bursting with beautiful, community-sourced photographs, this board book features powerful images of Black joy, allyship from all demographics, and the many ways people can celebrate this important American holiday.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Showcasing real families and communities, young readers will see festivities and merriment in action as kids, their adoring adult caretakers, and their neighbors share stories, prepare meals, listen, hug, dance, show kindness, demonstrate bravery, and step in to help their families and communities. The book also includes family discussion questions and a note for grown-ups on how to use this book with young children. </a:t>
            </a:r>
            <a:endParaRPr lang="en-US"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0DA064-2009-0BB8-2FA5-FF14AE3BCD08}"/>
              </a:ext>
            </a:extLst>
          </p:cNvPr>
          <p:cNvGrpSpPr/>
          <p:nvPr/>
        </p:nvGrpSpPr>
        <p:grpSpPr>
          <a:xfrm>
            <a:off x="381000" y="2444186"/>
            <a:ext cx="11430000" cy="1969628"/>
            <a:chOff x="381000" y="381000"/>
            <a:chExt cx="11430000" cy="1969628"/>
          </a:xfrm>
        </p:grpSpPr>
        <p:pic>
          <p:nvPicPr>
            <p:cNvPr id="2" name="Image 0" descr="https://api.edelweiss.plus/jacketcovers/ea/bndv/images/illustrations/original/9781419780127_1fc0e_remote_1_fbd2f.jpg?width=800"/>
            <p:cNvPicPr>
              <a:picLocks noChangeAspect="1"/>
            </p:cNvPicPr>
            <p:nvPr/>
          </p:nvPicPr>
          <p:blipFill>
            <a:blip r:embed="rId3"/>
            <a:stretch>
              <a:fillRect/>
            </a:stretch>
          </p:blipFill>
          <p:spPr>
            <a:xfrm>
              <a:off x="381000" y="381000"/>
              <a:ext cx="3810000" cy="1969628"/>
            </a:xfrm>
            <a:prstGeom prst="rect">
              <a:avLst/>
            </a:prstGeom>
            <a:ln>
              <a:solidFill>
                <a:schemeClr val="bg1">
                  <a:lumMod val="85000"/>
                </a:schemeClr>
              </a:solidFill>
            </a:ln>
          </p:spPr>
        </p:pic>
        <p:pic>
          <p:nvPicPr>
            <p:cNvPr id="3" name="Image 1" descr="https://api.edelweiss.plus/jacketcovers/ea/bndv/images/illustrations/original/9781419780127_2a6d1_remote_2_ab744.jpg?width=800"/>
            <p:cNvPicPr>
              <a:picLocks noChangeAspect="1"/>
            </p:cNvPicPr>
            <p:nvPr/>
          </p:nvPicPr>
          <p:blipFill>
            <a:blip r:embed="rId4"/>
            <a:stretch>
              <a:fillRect/>
            </a:stretch>
          </p:blipFill>
          <p:spPr>
            <a:xfrm>
              <a:off x="4191000" y="381000"/>
              <a:ext cx="3810000" cy="1969628"/>
            </a:xfrm>
            <a:prstGeom prst="rect">
              <a:avLst/>
            </a:prstGeom>
            <a:ln>
              <a:solidFill>
                <a:schemeClr val="bg1">
                  <a:lumMod val="85000"/>
                </a:schemeClr>
              </a:solidFill>
            </a:ln>
          </p:spPr>
        </p:pic>
        <p:pic>
          <p:nvPicPr>
            <p:cNvPr id="4" name="Image 2" descr="https://api.edelweiss.plus/jacketcovers/ea/bndv/images/illustrations/original/9781419780127_37480_remote_3_a010b.jpg?width=800"/>
            <p:cNvPicPr>
              <a:picLocks noChangeAspect="1"/>
            </p:cNvPicPr>
            <p:nvPr/>
          </p:nvPicPr>
          <p:blipFill>
            <a:blip r:embed="rId5"/>
            <a:stretch>
              <a:fillRect/>
            </a:stretch>
          </p:blipFill>
          <p:spPr>
            <a:xfrm>
              <a:off x="8001000" y="381000"/>
              <a:ext cx="3810000" cy="1969628"/>
            </a:xfrm>
            <a:prstGeom prst="rect">
              <a:avLst/>
            </a:prstGeom>
            <a:ln>
              <a:solidFill>
                <a:schemeClr val="bg1">
                  <a:lumMod val="85000"/>
                </a:schemeClr>
              </a:solid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$24.99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9781419770722</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72 Pages | Ages 6 to 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152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Fanfare</a:t>
            </a:r>
            <a:endParaRPr lang="en-US" sz="800" dirty="0"/>
          </a:p>
        </p:txBody>
      </p:sp>
      <p:pic>
        <p:nvPicPr>
          <p:cNvPr id="3" name="Image 0" descr="https://api.edelweiss.plus/jacketcovers/ea/bndv/images/jacket_covers/original/9781419770722_860d_remote__af04b.jpg?width=972"/>
          <p:cNvPicPr>
            <a:picLocks noChangeAspect="1"/>
          </p:cNvPicPr>
          <p:nvPr/>
        </p:nvPicPr>
        <p:blipFill>
          <a:blip r:embed="rId3"/>
          <a:stretch>
            <a:fillRect/>
          </a:stretch>
        </p:blipFill>
        <p:spPr>
          <a:xfrm>
            <a:off x="923925" y="238125"/>
            <a:ext cx="4629150"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4578319"/>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Once Upon a Tail (Once Upon a Tail #1)</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A HORSE AND DRAGON GRAPHIC NOVEL</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Audrey Perrott</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Full of heart and humor, this early reader graphic novel series stars two best friends in a fantastical medieval setting, perfect for fans of </a:t>
            </a:r>
            <a:r>
              <a:rPr lang="en-US" sz="1125" i="1" strike="noStrike" dirty="0">
                <a:solidFill>
                  <a:srgbClr val="000000"/>
                </a:solidFill>
                <a:latin typeface="open sans" pitchFamily="34" charset="0"/>
                <a:ea typeface="open sans" pitchFamily="34" charset="-122"/>
                <a:cs typeface="open sans" pitchFamily="34" charset="-120"/>
              </a:rPr>
              <a:t>Narwhal and Jelly </a:t>
            </a:r>
            <a:r>
              <a:rPr lang="en-US" sz="1125" strike="noStrike" dirty="0">
                <a:solidFill>
                  <a:srgbClr val="000000"/>
                </a:solidFill>
                <a:latin typeface="open sans" pitchFamily="34" charset="0"/>
                <a:ea typeface="open sans" pitchFamily="34" charset="-122"/>
                <a:cs typeface="open sans" pitchFamily="34" charset="-120"/>
              </a:rPr>
              <a:t>and </a:t>
            </a:r>
            <a:r>
              <a:rPr lang="en-US" sz="1125" i="1" strike="noStrike" dirty="0">
                <a:solidFill>
                  <a:srgbClr val="000000"/>
                </a:solidFill>
                <a:latin typeface="open sans" pitchFamily="34" charset="0"/>
                <a:ea typeface="open sans" pitchFamily="34" charset="-122"/>
                <a:cs typeface="open sans" pitchFamily="34" charset="-120"/>
              </a:rPr>
              <a:t>Peter &amp; Ernesto. </a:t>
            </a:r>
            <a:endParaRPr lang="en-US" sz="2000" i="1"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Wallace is a knightly horse who loves rules. Poppy is a free-spirit dragon who loves adventure.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These two unlikely pals disagree on most everything—but still manage to have a lot of fun-filled shenanigans together in the Land of La-Dee-Dah.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Told in three short and silly stories with subtle social-emotional themes, this young graphic novel follows the everyday adventures of two best buds as they step out of their comfort zones, discover hidden powers, and eat a LOT of banana pudding. With a high-interest fantasy setting, accessible reading level, and kid-perfect humor, this series is designed for emerging and reluctant readers alike. </a:t>
            </a:r>
            <a:endParaRPr lang="en-US"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11C835-CAA0-AC5E-9D53-687A53E72DFE}"/>
              </a:ext>
            </a:extLst>
          </p:cNvPr>
          <p:cNvGrpSpPr/>
          <p:nvPr/>
        </p:nvGrpSpPr>
        <p:grpSpPr>
          <a:xfrm>
            <a:off x="381000" y="2092158"/>
            <a:ext cx="11430000" cy="2673684"/>
            <a:chOff x="381000" y="381000"/>
            <a:chExt cx="11430000" cy="2673684"/>
          </a:xfrm>
        </p:grpSpPr>
        <p:pic>
          <p:nvPicPr>
            <p:cNvPr id="2" name="Image 0" descr="https://api.edelweiss.plus/jacketcovers/ea/bndv/images/illustrations/original/9781419770722_1462a_remote_1_744ac.jpg?width=800"/>
            <p:cNvPicPr>
              <a:picLocks noChangeAspect="1"/>
            </p:cNvPicPr>
            <p:nvPr/>
          </p:nvPicPr>
          <p:blipFill>
            <a:blip r:embed="rId3"/>
            <a:stretch>
              <a:fillRect/>
            </a:stretch>
          </p:blipFill>
          <p:spPr>
            <a:xfrm>
              <a:off x="381000" y="381000"/>
              <a:ext cx="3810000" cy="2673684"/>
            </a:xfrm>
            <a:prstGeom prst="rect">
              <a:avLst/>
            </a:prstGeom>
            <a:ln>
              <a:solidFill>
                <a:schemeClr val="bg1">
                  <a:lumMod val="85000"/>
                </a:schemeClr>
              </a:solidFill>
            </a:ln>
          </p:spPr>
        </p:pic>
        <p:pic>
          <p:nvPicPr>
            <p:cNvPr id="3" name="Image 1" descr="https://api.edelweiss.plus/jacketcovers/ea/bndv/images/illustrations/original/9781419770722_258e4_remote_2_1d155.jpg?width=800"/>
            <p:cNvPicPr>
              <a:picLocks noChangeAspect="1"/>
            </p:cNvPicPr>
            <p:nvPr/>
          </p:nvPicPr>
          <p:blipFill>
            <a:blip r:embed="rId4"/>
            <a:stretch>
              <a:fillRect/>
            </a:stretch>
          </p:blipFill>
          <p:spPr>
            <a:xfrm>
              <a:off x="4191000" y="381000"/>
              <a:ext cx="3810000" cy="2673684"/>
            </a:xfrm>
            <a:prstGeom prst="rect">
              <a:avLst/>
            </a:prstGeom>
            <a:ln>
              <a:solidFill>
                <a:schemeClr val="bg1">
                  <a:lumMod val="85000"/>
                </a:schemeClr>
              </a:solidFill>
            </a:ln>
          </p:spPr>
        </p:pic>
        <p:pic>
          <p:nvPicPr>
            <p:cNvPr id="4" name="Image 2" descr="https://api.edelweiss.plus/jacketcovers/ea/bndv/images/illustrations/original/9781419770722_389e6_remote_3_57696.jpg?width=800"/>
            <p:cNvPicPr>
              <a:picLocks noChangeAspect="1"/>
            </p:cNvPicPr>
            <p:nvPr/>
          </p:nvPicPr>
          <p:blipFill>
            <a:blip r:embed="rId5"/>
            <a:stretch>
              <a:fillRect/>
            </a:stretch>
          </p:blipFill>
          <p:spPr>
            <a:xfrm>
              <a:off x="8001000" y="381000"/>
              <a:ext cx="3810000" cy="2673684"/>
            </a:xfrm>
            <a:prstGeom prst="rect">
              <a:avLst/>
            </a:prstGeom>
            <a:ln>
              <a:solidFill>
                <a:schemeClr val="bg1">
                  <a:lumMod val="85000"/>
                </a:schemeClr>
              </a:solid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$24.99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9781419777950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80 Pages | Ages 6 to 9</a:t>
            </a:r>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210 mm x 152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Amulet Books</a:t>
            </a:r>
            <a:endParaRPr lang="en-US" sz="800" dirty="0"/>
          </a:p>
        </p:txBody>
      </p:sp>
      <p:pic>
        <p:nvPicPr>
          <p:cNvPr id="3" name="Image 0" descr="https://api.edelweiss.plus/jacketcovers/ea/bndv/images/jacket_covers/original/9781419777950_8053_remote__2a6ac.jpg?width=972"/>
          <p:cNvPicPr>
            <a:picLocks noChangeAspect="1"/>
          </p:cNvPicPr>
          <p:nvPr/>
        </p:nvPicPr>
        <p:blipFill>
          <a:blip r:embed="rId3"/>
          <a:stretch>
            <a:fillRect/>
          </a:stretch>
        </p:blipFill>
        <p:spPr>
          <a:xfrm>
            <a:off x="923925" y="238125"/>
            <a:ext cx="4629150"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4877083"/>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Penelope Positano Sees It All</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A CHAPTER BOOK</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Katie Cotugno</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bestselling author Katie Cotugno and illustrator Amy Jindra Hodgson comes a charming new chapter-book series about a plucky seven-year-old who can see things other people miss, perfect for fans of Ivy &amp; Bean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For two hours every day, seven-year-old Penelope Positano wears an eye patch. Her eye muscles don’t quite match, and wearing the patch on her strong eye helps her less-strong eye catch up. And whenever she wears her eye patch, Penelope notices things that other people overlook.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Positanos are getting a dog, and it’s Penelope’s job to find the perfect pup for her family. Her mom thinks they should pick the most obedient dog, and her dad wants the dog that likes his music the best, but Penelope’s not sure. Her best friend Gus said she would know which dog was meant to be hers, but the more Penelope looks, the more she worries that her dog isn’t out there.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It’s only with the encouragement of her grandma—and the help of her trusty eye patch—that Penelope realizes the perfect dog might be closer than she thinks. </a:t>
            </a:r>
            <a:endParaRPr 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https://api.edelweiss.plus/jacketcovers/ea/bndv/images/illustrations/original/9781419777950_1d261_remote_1_7f9c0.jpg?width=800"/>
          <p:cNvPicPr>
            <a:picLocks noChangeAspect="1"/>
          </p:cNvPicPr>
          <p:nvPr/>
        </p:nvPicPr>
        <p:blipFill>
          <a:blip r:embed="rId3"/>
          <a:stretch>
            <a:fillRect/>
          </a:stretch>
        </p:blipFill>
        <p:spPr>
          <a:xfrm>
            <a:off x="381000" y="381000"/>
            <a:ext cx="3810000" cy="2673684"/>
          </a:xfrm>
          <a:prstGeom prst="rect">
            <a:avLst/>
          </a:prstGeom>
          <a:ln>
            <a:solidFill>
              <a:schemeClr val="bg1">
                <a:lumMod val="85000"/>
              </a:schemeClr>
            </a:solidFill>
          </a:ln>
        </p:spPr>
      </p:pic>
      <p:pic>
        <p:nvPicPr>
          <p:cNvPr id="3" name="Image 1" descr="https://api.edelweiss.plus/jacketcovers/ea/bndv/images/illustrations/original/9781419777950_2f15b_remote_2_2fd12.jpg?width=800"/>
          <p:cNvPicPr>
            <a:picLocks noChangeAspect="1"/>
          </p:cNvPicPr>
          <p:nvPr/>
        </p:nvPicPr>
        <p:blipFill>
          <a:blip r:embed="rId4"/>
          <a:stretch>
            <a:fillRect/>
          </a:stretch>
        </p:blipFill>
        <p:spPr>
          <a:xfrm>
            <a:off x="4191000" y="381000"/>
            <a:ext cx="3810000" cy="2673684"/>
          </a:xfrm>
          <a:prstGeom prst="rect">
            <a:avLst/>
          </a:prstGeom>
          <a:ln>
            <a:solidFill>
              <a:schemeClr val="bg1">
                <a:lumMod val="85000"/>
              </a:schemeClr>
            </a:solidFill>
          </a:ln>
        </p:spPr>
      </p:pic>
      <p:pic>
        <p:nvPicPr>
          <p:cNvPr id="4" name="Image 2" descr="https://api.edelweiss.plus/jacketcovers/ea/bndv/images/illustrations/original/9781419777950_36461_remote_3_7af4a.jpg?width=800"/>
          <p:cNvPicPr>
            <a:picLocks noChangeAspect="1"/>
          </p:cNvPicPr>
          <p:nvPr/>
        </p:nvPicPr>
        <p:blipFill>
          <a:blip r:embed="rId5"/>
          <a:stretch>
            <a:fillRect/>
          </a:stretch>
        </p:blipFill>
        <p:spPr>
          <a:xfrm>
            <a:off x="8001000" y="381000"/>
            <a:ext cx="3810000" cy="2673684"/>
          </a:xfrm>
          <a:prstGeom prst="rect">
            <a:avLst/>
          </a:prstGeom>
          <a:ln>
            <a:solidFill>
              <a:schemeClr val="bg1">
                <a:lumMod val="85000"/>
              </a:schemeClr>
            </a:solidFill>
          </a:ln>
        </p:spPr>
      </p:pic>
      <p:pic>
        <p:nvPicPr>
          <p:cNvPr id="5" name="Image 3" descr="https://api.edelweiss.plus/jacketcovers/ea/bndv/images/illustrations/original/9781419777950_47c91_remote_4_0369f.jpg?width=800"/>
          <p:cNvPicPr>
            <a:picLocks noChangeAspect="1"/>
          </p:cNvPicPr>
          <p:nvPr/>
        </p:nvPicPr>
        <p:blipFill>
          <a:blip r:embed="rId6"/>
          <a:stretch>
            <a:fillRect/>
          </a:stretch>
        </p:blipFill>
        <p:spPr>
          <a:xfrm>
            <a:off x="381000" y="3429000"/>
            <a:ext cx="3810000" cy="2673684"/>
          </a:xfrm>
          <a:prstGeom prst="rect">
            <a:avLst/>
          </a:prstGeom>
          <a:ln>
            <a:solidFill>
              <a:schemeClr val="bg1">
                <a:lumMod val="85000"/>
              </a:schemeClr>
            </a:solidFill>
          </a:ln>
        </p:spPr>
      </p:pic>
      <p:pic>
        <p:nvPicPr>
          <p:cNvPr id="6" name="Image 4" descr="https://api.edelweiss.plus/jacketcovers/ea/bndv/images/illustrations/original/9781419777950_5dfe1_remote_5_da8a4.jpg?width=800"/>
          <p:cNvPicPr>
            <a:picLocks noChangeAspect="1"/>
          </p:cNvPicPr>
          <p:nvPr/>
        </p:nvPicPr>
        <p:blipFill>
          <a:blip r:embed="rId7"/>
          <a:stretch>
            <a:fillRect/>
          </a:stretch>
        </p:blipFill>
        <p:spPr>
          <a:xfrm>
            <a:off x="4191000" y="3429000"/>
            <a:ext cx="3810000" cy="2673684"/>
          </a:xfrm>
          <a:prstGeom prst="rect">
            <a:avLst/>
          </a:prstGeom>
          <a:ln>
            <a:solidFill>
              <a:schemeClr val="bg1">
                <a:lumMod val="85000"/>
              </a:schemeClr>
            </a:solidFill>
          </a:ln>
        </p:spPr>
      </p:pic>
      <p:pic>
        <p:nvPicPr>
          <p:cNvPr id="7" name="Image 5" descr="https://api.edelweiss.plus/jacketcovers/ea/bndv/images/illustrations/original/9781419777950_641ae_remote_6_dac19.jpg?width=800"/>
          <p:cNvPicPr>
            <a:picLocks noChangeAspect="1"/>
          </p:cNvPicPr>
          <p:nvPr/>
        </p:nvPicPr>
        <p:blipFill>
          <a:blip r:embed="rId8"/>
          <a:stretch>
            <a:fillRect/>
          </a:stretch>
        </p:blipFill>
        <p:spPr>
          <a:xfrm>
            <a:off x="8001000" y="3429000"/>
            <a:ext cx="3810000" cy="2673684"/>
          </a:xfrm>
          <a:prstGeom prst="rect">
            <a:avLst/>
          </a:prstGeom>
          <a:ln>
            <a:solidFill>
              <a:schemeClr val="bg1">
                <a:lumMod val="85000"/>
              </a:schemeClr>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9781419778728</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40 Pages | Ages 4 to 8</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279 mm x 229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Books for Young Readers</a:t>
            </a:r>
            <a:endParaRPr lang="en-US" sz="800" dirty="0"/>
          </a:p>
        </p:txBody>
      </p:sp>
      <p:pic>
        <p:nvPicPr>
          <p:cNvPr id="3" name="Image 0" descr="https://api.edelweiss.plus/jacketcovers/ea/bndv/images/jacket_covers/original/9781419778728_c22c_remote__f785f.jpg?width=1094"/>
          <p:cNvPicPr>
            <a:picLocks noChangeAspect="1"/>
          </p:cNvPicPr>
          <p:nvPr/>
        </p:nvPicPr>
        <p:blipFill>
          <a:blip r:embed="rId3"/>
          <a:stretch>
            <a:fillRect/>
          </a:stretch>
        </p:blipFill>
        <p:spPr>
          <a:xfrm>
            <a:off x="633413" y="238125"/>
            <a:ext cx="521017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6629400"/>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Three Pieces of Broken Glass</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A PICTURE BOOK</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Emily Barth Isler</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From award-winning creators Emily Barth Isler and Vesper Stamper, this luminous and moving story shows what it means to see the world in a hopeful light, even when it is broken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Three pieces of broken glass sit on Grandma Inge’s windowsill.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Even though they are small, sharp, and jagged, the light shines through them, casting beautiful rainbows on the wall.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When Inge’s great-granddaughter asks why Inge has kept these shards, she learns decades-old stories from her great-grandmother’s life—from the joy of glass breaking at her wedding to harrowing reminders of smashed windows during Kristallnacht. And she comes to understand why we hold onto our memories both happy and sad.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Evocative and soul-stirring, and with incandescent illustrations by Vesper Stamper, </a:t>
            </a:r>
            <a:r>
              <a:rPr lang="en-US" sz="1125" i="1" strike="noStrike" dirty="0">
                <a:solidFill>
                  <a:srgbClr val="000000"/>
                </a:solidFill>
                <a:latin typeface="open sans" pitchFamily="34" charset="0"/>
                <a:ea typeface="open sans" pitchFamily="34" charset="-122"/>
                <a:cs typeface="open sans" pitchFamily="34" charset="-120"/>
              </a:rPr>
              <a:t>Three Pieces of Broken Glass</a:t>
            </a:r>
            <a:r>
              <a:rPr lang="en-US" sz="1125" strike="noStrike" dirty="0">
                <a:solidFill>
                  <a:srgbClr val="000000"/>
                </a:solidFill>
                <a:latin typeface="open sans" pitchFamily="34" charset="0"/>
                <a:ea typeface="open sans" pitchFamily="34" charset="-122"/>
                <a:cs typeface="open sans" pitchFamily="34" charset="-120"/>
              </a:rPr>
              <a:t>—based on the personal history of author Emily Barth Isler—explores how we must seek to find beauty and strength in even the darkest, most broken times. </a:t>
            </a:r>
            <a:endParaRPr lang="en-US"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https://api.edelweiss.plus/jacketcovers/ea/bndv/images/illustrations/original/9781419778728_12370_remote_1_109ae.jpg?width=800"/>
          <p:cNvPicPr>
            <a:picLocks noChangeAspect="1"/>
          </p:cNvPicPr>
          <p:nvPr/>
        </p:nvPicPr>
        <p:blipFill>
          <a:blip r:embed="rId3"/>
          <a:stretch>
            <a:fillRect/>
          </a:stretch>
        </p:blipFill>
        <p:spPr>
          <a:xfrm>
            <a:off x="381000" y="381000"/>
            <a:ext cx="3810000" cy="2385910"/>
          </a:xfrm>
          <a:prstGeom prst="rect">
            <a:avLst/>
          </a:prstGeom>
          <a:ln>
            <a:solidFill>
              <a:schemeClr val="bg1">
                <a:lumMod val="85000"/>
              </a:schemeClr>
            </a:solidFill>
          </a:ln>
        </p:spPr>
      </p:pic>
      <p:pic>
        <p:nvPicPr>
          <p:cNvPr id="3" name="Image 1" descr="https://api.edelweiss.plus/jacketcovers/ea/bndv/images/illustrations/original/9781419778728_25a22_remote_2_2507b.jpg?width=800"/>
          <p:cNvPicPr>
            <a:picLocks noChangeAspect="1"/>
          </p:cNvPicPr>
          <p:nvPr/>
        </p:nvPicPr>
        <p:blipFill>
          <a:blip r:embed="rId4"/>
          <a:stretch>
            <a:fillRect/>
          </a:stretch>
        </p:blipFill>
        <p:spPr>
          <a:xfrm>
            <a:off x="4191000" y="381000"/>
            <a:ext cx="3810000" cy="2385910"/>
          </a:xfrm>
          <a:prstGeom prst="rect">
            <a:avLst/>
          </a:prstGeom>
          <a:ln>
            <a:solidFill>
              <a:schemeClr val="bg1">
                <a:lumMod val="85000"/>
              </a:schemeClr>
            </a:solidFill>
          </a:ln>
        </p:spPr>
      </p:pic>
      <p:pic>
        <p:nvPicPr>
          <p:cNvPr id="4" name="Image 2" descr="https://api.edelweiss.plus/jacketcovers/ea/bndv/images/illustrations/original/9781419778728_31520_remote_3_61533.jpg?width=800"/>
          <p:cNvPicPr>
            <a:picLocks noChangeAspect="1"/>
          </p:cNvPicPr>
          <p:nvPr/>
        </p:nvPicPr>
        <p:blipFill>
          <a:blip r:embed="rId5"/>
          <a:stretch>
            <a:fillRect/>
          </a:stretch>
        </p:blipFill>
        <p:spPr>
          <a:xfrm>
            <a:off x="8001000" y="381000"/>
            <a:ext cx="3810000" cy="2385910"/>
          </a:xfrm>
          <a:prstGeom prst="rect">
            <a:avLst/>
          </a:prstGeom>
          <a:ln>
            <a:solidFill>
              <a:schemeClr val="bg1">
                <a:lumMod val="85000"/>
              </a:schemeClr>
            </a:solidFill>
          </a:ln>
        </p:spPr>
      </p:pic>
      <p:pic>
        <p:nvPicPr>
          <p:cNvPr id="5" name="Image 3" descr="https://api.edelweiss.plus/jacketcovers/ea/bndv/images/illustrations/original/9781419778728_4f038_remote_4_ab9f6.jpg?width=800"/>
          <p:cNvPicPr>
            <a:picLocks noChangeAspect="1"/>
          </p:cNvPicPr>
          <p:nvPr/>
        </p:nvPicPr>
        <p:blipFill>
          <a:blip r:embed="rId6"/>
          <a:stretch>
            <a:fillRect/>
          </a:stretch>
        </p:blipFill>
        <p:spPr>
          <a:xfrm>
            <a:off x="381000" y="3429000"/>
            <a:ext cx="3810000" cy="2385910"/>
          </a:xfrm>
          <a:prstGeom prst="rect">
            <a:avLst/>
          </a:prstGeom>
          <a:ln>
            <a:solidFill>
              <a:schemeClr val="bg1">
                <a:lumMod val="85000"/>
              </a:schemeClr>
            </a:solidFill>
          </a:ln>
        </p:spPr>
      </p:pic>
      <p:pic>
        <p:nvPicPr>
          <p:cNvPr id="6" name="Image 4" descr="https://api.edelweiss.plus/jacketcovers/ea/bndv/images/illustrations/original/9781419778728_564ca_remote_5_71127.jpg?width=800"/>
          <p:cNvPicPr>
            <a:picLocks noChangeAspect="1"/>
          </p:cNvPicPr>
          <p:nvPr/>
        </p:nvPicPr>
        <p:blipFill>
          <a:blip r:embed="rId7"/>
          <a:stretch>
            <a:fillRect/>
          </a:stretch>
        </p:blipFill>
        <p:spPr>
          <a:xfrm>
            <a:off x="4191000" y="3429000"/>
            <a:ext cx="3810000" cy="2385910"/>
          </a:xfrm>
          <a:prstGeom prst="rect">
            <a:avLst/>
          </a:prstGeom>
          <a:ln>
            <a:solidFill>
              <a:schemeClr val="bg1">
                <a:lumMod val="85000"/>
              </a:schemeClr>
            </a:solidFill>
          </a:ln>
        </p:spPr>
      </p:pic>
      <p:pic>
        <p:nvPicPr>
          <p:cNvPr id="7" name="Image 5" descr="https://api.edelweiss.plus/jacketcovers/ea/bndv/images/illustrations/original/9781419778728_6570d_remote_6_579c8.jpg?width=800"/>
          <p:cNvPicPr>
            <a:picLocks noChangeAspect="1"/>
          </p:cNvPicPr>
          <p:nvPr/>
        </p:nvPicPr>
        <p:blipFill>
          <a:blip r:embed="rId8"/>
          <a:stretch>
            <a:fillRect/>
          </a:stretch>
        </p:blipFill>
        <p:spPr>
          <a:xfrm>
            <a:off x="8001000" y="3429000"/>
            <a:ext cx="3810000" cy="2385910"/>
          </a:xfrm>
          <a:prstGeom prst="rect">
            <a:avLst/>
          </a:prstGeom>
          <a:ln>
            <a:solidFill>
              <a:schemeClr val="bg1">
                <a:lumMod val="85000"/>
              </a:schemeClr>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$32.99 | NZ $36.99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9781419772894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48 Pages | Ages 4 to 8 </a:t>
            </a:r>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216 mm x 267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Abrams Books for Young Readers</a:t>
            </a:r>
            <a:endParaRPr lang="en-US" sz="800" dirty="0"/>
          </a:p>
        </p:txBody>
      </p:sp>
      <p:pic>
        <p:nvPicPr>
          <p:cNvPr id="3" name="Image 0" descr="https://api.edelweiss.plus/jacketcovers/ea/bndv/images/jacket_covers/original/9781419772894_d708_remote__7884e.jpg?width=1200"/>
          <p:cNvPicPr>
            <a:picLocks noChangeAspect="1"/>
          </p:cNvPicPr>
          <p:nvPr/>
        </p:nvPicPr>
        <p:blipFill>
          <a:blip r:embed="rId3"/>
          <a:stretch>
            <a:fillRect/>
          </a:stretch>
        </p:blipFill>
        <p:spPr>
          <a:xfrm>
            <a:off x="381000" y="238125"/>
            <a:ext cx="5715000" cy="4628735"/>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284489"/>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Unbreakable</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A JAPANESE AMERICAN FAMILY IN AN AMERICAN INCARCERATION CAMP</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Minoru Tonai</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powerful, emotional and ultimately uplifting picture book about the real-life experience of a Japanese American boy incarcerated with his family during World War II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Strength comes in the form of the small, smooth stone Min’s father gives him before being led away by FBI agents. In his absence, Min and his family do their best to keep their produce business afloat and earn enough support to get Min’s father released. But after the bombing of Pearl Harbor, they’re forced into an incarceration camp in Colorado.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Cowritten by Jolene Gutiérrez, author </a:t>
            </a:r>
            <a:r>
              <a:rPr lang="en-US" sz="1125" i="1" strike="noStrike" dirty="0">
                <a:solidFill>
                  <a:srgbClr val="000000"/>
                </a:solidFill>
                <a:latin typeface="open sans" pitchFamily="34" charset="0"/>
                <a:ea typeface="open sans" pitchFamily="34" charset="-122"/>
                <a:cs typeface="open sans" pitchFamily="34" charset="-120"/>
              </a:rPr>
              <a:t>of Too Much! </a:t>
            </a:r>
            <a:r>
              <a:rPr lang="en-US" sz="1125" strike="noStrike" dirty="0">
                <a:solidFill>
                  <a:srgbClr val="000000"/>
                </a:solidFill>
                <a:latin typeface="open sans" pitchFamily="34" charset="0"/>
                <a:ea typeface="open sans" pitchFamily="34" charset="-122"/>
                <a:cs typeface="open sans" pitchFamily="34" charset="-120"/>
              </a:rPr>
              <a:t>and</a:t>
            </a:r>
            <a:r>
              <a:rPr lang="en-US" sz="1125" i="1" strike="noStrike" dirty="0">
                <a:solidFill>
                  <a:srgbClr val="000000"/>
                </a:solidFill>
                <a:latin typeface="open sans" pitchFamily="34" charset="0"/>
                <a:ea typeface="open sans" pitchFamily="34" charset="-122"/>
                <a:cs typeface="open sans" pitchFamily="34" charset="-120"/>
              </a:rPr>
              <a:t> Mamiachi &amp; Me</a:t>
            </a:r>
            <a:r>
              <a:rPr lang="en-US" sz="1125" strike="noStrike" dirty="0">
                <a:solidFill>
                  <a:srgbClr val="000000"/>
                </a:solidFill>
                <a:latin typeface="open sans" pitchFamily="34" charset="0"/>
                <a:ea typeface="open sans" pitchFamily="34" charset="-122"/>
                <a:cs typeface="open sans" pitchFamily="34" charset="-120"/>
              </a:rPr>
              <a:t>, and Minoru (Min) Tonai, an advocate for Japanese American rights, Unbreakable is ultimately an uplifting picture book based on Tonai’s harrowing real-life experiences. Illustrated by acclaimed illustrator Chris Sasaki, this picture book includes extensive back matter such as information on the American incarceration camps and the campaign to release Tonai’s father, a timeline, a bibliography, author and illustrator notes, and questions for further discussion perfect for caregivers and educators to further engage young readers.</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$54.99 | NZ $59.99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9783754404614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512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217 mm x 156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TASCHEN</a:t>
            </a:r>
            <a:endParaRPr lang="en-US" sz="800" dirty="0"/>
          </a:p>
        </p:txBody>
      </p:sp>
      <p:pic>
        <p:nvPicPr>
          <p:cNvPr id="3" name="Image 0" descr="https://api.edelweiss.plus/jacketcovers/ea/bndv/images/jacket_covers/original/9783754404614_2323_remote__a8c7f.jpg?width=1012"/>
          <p:cNvPicPr>
            <a:picLocks noChangeAspect="1"/>
          </p:cNvPicPr>
          <p:nvPr/>
        </p:nvPicPr>
        <p:blipFill>
          <a:blip r:embed="rId3"/>
          <a:stretch>
            <a:fillRect/>
          </a:stretch>
        </p:blipFill>
        <p:spPr>
          <a:xfrm>
            <a:off x="828675" y="238125"/>
            <a:ext cx="4819650" cy="6372225"/>
          </a:xfrm>
          <a:prstGeom prst="rect">
            <a:avLst/>
          </a:prstGeom>
        </p:spPr>
      </p:pic>
      <p:sp>
        <p:nvSpPr>
          <p:cNvPr id="4" name="Text 0"/>
          <p:cNvSpPr>
            <a:spLocks noGrp="1"/>
          </p:cNvSpPr>
          <p:nvPr>
            <p:ph type="body" idx="101" hasCustomPrompt="1"/>
          </p:nvPr>
        </p:nvSpPr>
        <p:spPr>
          <a:xfrm>
            <a:off x="6477000" y="238125"/>
            <a:ext cx="5305425" cy="6629400"/>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Calatrava. Complete Works 1979–Today. 45th Ed.</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Philip Jodidio</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Santiago Calatrava is a world-renowned architect, structural engineer, sculptor, and artist. From the Athens 2004 Olympic Sports Complex to the World Trade Center Transportation Hub in Manhattan, he exhibits a remarkable twin prowess for aesthetics and engineering, a simultaneous sensitivity to both the appearance and the anatomy of a structure.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His influences are wide-ranging: Auguste Rodin's approach to sculpture and architecture, principles of classicism and Greek Cycladic art, NASA space design, and a deep admiration for nature, which he regards as both mother and teacher. Thus, Calatrava's creations are at once aerodynamic and organic in their associations, with natural forms and human movement informing many of his projects. He takes a particular interest in the meeting point of equilibrium and dynamism.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This compact monograph gathers detailed entries, photography, and the original watercolor sketches that set Calatrava aside as a unique creative master. It includes many of his original collaborative input, and projects such as the Mediopadana Station in Reggio Emilia, Italy, the Museum of Tomorrow in Rio de Janeiro, as well as recent works like the UAE Pavilion at Expo 2020 in Dubai, St. Nicholas Greek Church at Ground Zero in New York and Constellation, a large sculpture at River Point Park in Chicago. </a:t>
            </a:r>
            <a:endParaRPr lang="en-US"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https://api.edelweiss.plus/jacketcovers/ea/bndv/images/illustrations/original/9781419772894_12630_remote_1_95bec.jpg?width=800"/>
          <p:cNvPicPr>
            <a:picLocks noChangeAspect="1"/>
          </p:cNvPicPr>
          <p:nvPr/>
        </p:nvPicPr>
        <p:blipFill>
          <a:blip r:embed="rId3"/>
          <a:stretch>
            <a:fillRect/>
          </a:stretch>
        </p:blipFill>
        <p:spPr>
          <a:xfrm>
            <a:off x="3253944" y="137199"/>
            <a:ext cx="5107710" cy="2156290"/>
          </a:xfrm>
          <a:prstGeom prst="rect">
            <a:avLst/>
          </a:prstGeom>
          <a:ln>
            <a:solidFill>
              <a:schemeClr val="bg1">
                <a:lumMod val="85000"/>
              </a:schemeClr>
            </a:solidFill>
          </a:ln>
        </p:spPr>
      </p:pic>
      <p:pic>
        <p:nvPicPr>
          <p:cNvPr id="3" name="Image 1" descr="https://api.edelweiss.plus/jacketcovers/ea/bndv/images/illustrations/original/9781419772894_228bc_remote_2_0a61d.jpg?width=800"/>
          <p:cNvPicPr>
            <a:picLocks noChangeAspect="1"/>
          </p:cNvPicPr>
          <p:nvPr/>
        </p:nvPicPr>
        <p:blipFill>
          <a:blip r:embed="rId4"/>
          <a:stretch>
            <a:fillRect/>
          </a:stretch>
        </p:blipFill>
        <p:spPr>
          <a:xfrm>
            <a:off x="3253944" y="2358344"/>
            <a:ext cx="5107710" cy="2156290"/>
          </a:xfrm>
          <a:prstGeom prst="rect">
            <a:avLst/>
          </a:prstGeom>
          <a:ln>
            <a:solidFill>
              <a:schemeClr val="bg1">
                <a:lumMod val="85000"/>
              </a:schemeClr>
            </a:solidFill>
          </a:ln>
        </p:spPr>
      </p:pic>
      <p:pic>
        <p:nvPicPr>
          <p:cNvPr id="4" name="Image 2" descr="https://api.edelweiss.plus/jacketcovers/ea/bndv/images/illustrations/original/9781419772894_3577c_remote_3_49374.jpg?width=800"/>
          <p:cNvPicPr>
            <a:picLocks noChangeAspect="1"/>
          </p:cNvPicPr>
          <p:nvPr/>
        </p:nvPicPr>
        <p:blipFill>
          <a:blip r:embed="rId5"/>
          <a:stretch>
            <a:fillRect/>
          </a:stretch>
        </p:blipFill>
        <p:spPr>
          <a:xfrm>
            <a:off x="3253944" y="4579489"/>
            <a:ext cx="5107710" cy="2156290"/>
          </a:xfrm>
          <a:prstGeom prst="rect">
            <a:avLst/>
          </a:prstGeom>
          <a:ln>
            <a:solidFill>
              <a:schemeClr val="bg1">
                <a:lumMod val="85000"/>
              </a:schemeClr>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$24.99 | NZ $29.99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9781592704774</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40 Pages | Ages 3 to 6</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246 mm x 195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Enchanted Lion</a:t>
            </a:r>
            <a:endParaRPr lang="en-US" sz="800" dirty="0"/>
          </a:p>
        </p:txBody>
      </p:sp>
      <p:pic>
        <p:nvPicPr>
          <p:cNvPr id="3" name="Image 0" descr="https://api.edelweiss.plus/jacketcovers/ea/bndv/images/jacket_covers/original/9781592704774_ac9e_remote__58836.jpg?width=1046"/>
          <p:cNvPicPr>
            <a:picLocks noChangeAspect="1"/>
          </p:cNvPicPr>
          <p:nvPr/>
        </p:nvPicPr>
        <p:blipFill>
          <a:blip r:embed="rId3"/>
          <a:stretch>
            <a:fillRect/>
          </a:stretch>
        </p:blipFill>
        <p:spPr>
          <a:xfrm>
            <a:off x="747713" y="238125"/>
            <a:ext cx="498157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4514944"/>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What a Small Cat Needs</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Natalia Shaloshvili</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Sweet, tender, and perfect for the youngest picture book readers, this book from a standout, upcoming illustrator names a child’s need for trust, experience, and deep affection through the story of an adorable kitten.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What does a small cat need? Two little eyes, two little ears, big whiskers, and a tail, to start. What else does a small cat need? Maybe a walk in the flowers, a sip of milk, or a warm spot to laze around in the sun.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But above all else, what a small cat needs is... someone big or little—maybe someone just like you!—with cuddly arms and a huge heart to pet it and hear it purr. Yes, every cat needs that!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Author-illustrator Natalia Shaloshvili and translator Lena Traer, the team behind </a:t>
            </a:r>
            <a:r>
              <a:rPr lang="en-US" sz="1125" i="1" strike="noStrike" dirty="0">
                <a:solidFill>
                  <a:srgbClr val="000000"/>
                </a:solidFill>
                <a:latin typeface="open sans" pitchFamily="34" charset="0"/>
                <a:ea typeface="open sans" pitchFamily="34" charset="-122"/>
                <a:cs typeface="open sans" pitchFamily="34" charset="-120"/>
              </a:rPr>
              <a:t>Miss Leoparda</a:t>
            </a:r>
            <a:r>
              <a:rPr lang="en-US" sz="1125" strike="noStrike" dirty="0">
                <a:solidFill>
                  <a:srgbClr val="000000"/>
                </a:solidFill>
                <a:latin typeface="open sans" pitchFamily="34" charset="0"/>
                <a:ea typeface="open sans" pitchFamily="34" charset="-122"/>
                <a:cs typeface="open sans" pitchFamily="34" charset="-120"/>
              </a:rPr>
              <a:t>, return with another gorgeously illustrated picture book featuring charming animal characters about an important topic: our physical and emotional needs, in what we seek out in the world and what we can provide to each other. </a:t>
            </a:r>
            <a:endParaRPr 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https://api.edelweiss.plus/jacketcovers/ea/abra/images/illustrations/original/9781592704774.in01_9e88d.jpg?width=800"/>
          <p:cNvPicPr>
            <a:picLocks noChangeAspect="1"/>
          </p:cNvPicPr>
          <p:nvPr/>
        </p:nvPicPr>
        <p:blipFill>
          <a:blip r:embed="rId3"/>
          <a:stretch>
            <a:fillRect/>
          </a:stretch>
        </p:blipFill>
        <p:spPr>
          <a:xfrm>
            <a:off x="381000" y="381000"/>
            <a:ext cx="3810000" cy="2404734"/>
          </a:xfrm>
          <a:prstGeom prst="rect">
            <a:avLst/>
          </a:prstGeom>
          <a:ln>
            <a:solidFill>
              <a:schemeClr val="bg1">
                <a:lumMod val="85000"/>
              </a:schemeClr>
            </a:solidFill>
          </a:ln>
        </p:spPr>
      </p:pic>
      <p:pic>
        <p:nvPicPr>
          <p:cNvPr id="3" name="Image 1" descr="https://api.edelweiss.plus/jacketcovers/ea/abra/images/illustrations/original/9781592704774.in02_ac65b.jpg?width=800"/>
          <p:cNvPicPr>
            <a:picLocks noChangeAspect="1"/>
          </p:cNvPicPr>
          <p:nvPr/>
        </p:nvPicPr>
        <p:blipFill>
          <a:blip r:embed="rId4"/>
          <a:stretch>
            <a:fillRect/>
          </a:stretch>
        </p:blipFill>
        <p:spPr>
          <a:xfrm>
            <a:off x="4191000" y="381000"/>
            <a:ext cx="3810000" cy="2404734"/>
          </a:xfrm>
          <a:prstGeom prst="rect">
            <a:avLst/>
          </a:prstGeom>
          <a:ln>
            <a:solidFill>
              <a:schemeClr val="bg1">
                <a:lumMod val="85000"/>
              </a:schemeClr>
            </a:solidFill>
          </a:ln>
        </p:spPr>
      </p:pic>
      <p:pic>
        <p:nvPicPr>
          <p:cNvPr id="4" name="Image 2" descr="https://api.edelweiss.plus/jacketcovers/ea/abra/images/illustrations/original/9781592704774.in03_50793.jpg?width=800"/>
          <p:cNvPicPr>
            <a:picLocks noChangeAspect="1"/>
          </p:cNvPicPr>
          <p:nvPr/>
        </p:nvPicPr>
        <p:blipFill>
          <a:blip r:embed="rId5"/>
          <a:stretch>
            <a:fillRect/>
          </a:stretch>
        </p:blipFill>
        <p:spPr>
          <a:xfrm>
            <a:off x="8001000" y="381000"/>
            <a:ext cx="3810000" cy="2404734"/>
          </a:xfrm>
          <a:prstGeom prst="rect">
            <a:avLst/>
          </a:prstGeom>
          <a:ln>
            <a:solidFill>
              <a:schemeClr val="bg1">
                <a:lumMod val="85000"/>
              </a:schemeClr>
            </a:solidFill>
          </a:ln>
        </p:spPr>
      </p:pic>
      <p:pic>
        <p:nvPicPr>
          <p:cNvPr id="5" name="Image 3" descr="https://api.edelweiss.plus/jacketcovers/ea/abra/images/illustrations/original/9781592704774.in04_6a0e2.jpg?width=800"/>
          <p:cNvPicPr>
            <a:picLocks noChangeAspect="1"/>
          </p:cNvPicPr>
          <p:nvPr/>
        </p:nvPicPr>
        <p:blipFill>
          <a:blip r:embed="rId6"/>
          <a:stretch>
            <a:fillRect/>
          </a:stretch>
        </p:blipFill>
        <p:spPr>
          <a:xfrm>
            <a:off x="381000" y="3429000"/>
            <a:ext cx="3810000" cy="2404734"/>
          </a:xfrm>
          <a:prstGeom prst="rect">
            <a:avLst/>
          </a:prstGeom>
          <a:ln>
            <a:solidFill>
              <a:schemeClr val="bg1">
                <a:lumMod val="85000"/>
              </a:schemeClr>
            </a:solidFill>
          </a:ln>
        </p:spPr>
      </p:pic>
      <p:pic>
        <p:nvPicPr>
          <p:cNvPr id="6" name="Image 4" descr="https://api.edelweiss.plus/jacketcovers/ea/abra/images/illustrations/original/9781592704774.in05_0fdcc.jpg?width=800"/>
          <p:cNvPicPr>
            <a:picLocks noChangeAspect="1"/>
          </p:cNvPicPr>
          <p:nvPr/>
        </p:nvPicPr>
        <p:blipFill>
          <a:blip r:embed="rId7"/>
          <a:stretch>
            <a:fillRect/>
          </a:stretch>
        </p:blipFill>
        <p:spPr>
          <a:xfrm>
            <a:off x="4191000" y="3429000"/>
            <a:ext cx="3810000" cy="2404734"/>
          </a:xfrm>
          <a:prstGeom prst="rect">
            <a:avLst/>
          </a:prstGeom>
          <a:ln>
            <a:solidFill>
              <a:schemeClr val="bg1">
                <a:lumMod val="85000"/>
              </a:schemeClr>
            </a:solidFill>
          </a:ln>
        </p:spPr>
      </p:pic>
      <p:pic>
        <p:nvPicPr>
          <p:cNvPr id="7" name="Image 5" descr="https://api.edelweiss.plus/jacketcovers/ea/abra/images/illustrations/original/9781592704774.in06_7e575.jpg?width=800"/>
          <p:cNvPicPr>
            <a:picLocks noChangeAspect="1"/>
          </p:cNvPicPr>
          <p:nvPr/>
        </p:nvPicPr>
        <p:blipFill>
          <a:blip r:embed="rId8"/>
          <a:stretch>
            <a:fillRect/>
          </a:stretch>
        </p:blipFill>
        <p:spPr>
          <a:xfrm>
            <a:off x="8001000" y="3429000"/>
            <a:ext cx="3810000" cy="2404734"/>
          </a:xfrm>
          <a:prstGeom prst="rect">
            <a:avLst/>
          </a:prstGeom>
          <a:ln>
            <a:solidFill>
              <a:schemeClr val="bg1">
                <a:lumMod val="85000"/>
              </a:schemeClr>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9FCBB-9DA8-FF2F-5113-2C914770A45F}"/>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4AB8D94-F45C-439F-29F4-1F730B521A6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06C479-9EB0-8A5C-EBF9-681D53AACEB2}"/>
              </a:ext>
            </a:extLst>
          </p:cNvPr>
          <p:cNvPicPr>
            <a:picLocks noChangeAspect="1"/>
          </p:cNvPicPr>
          <p:nvPr/>
        </p:nvPicPr>
        <p:blipFill>
          <a:blip r:embed="rId3"/>
          <a:stretch>
            <a:fillRect/>
          </a:stretch>
        </p:blipFill>
        <p:spPr>
          <a:xfrm>
            <a:off x="5143500" y="2290763"/>
            <a:ext cx="1905000" cy="2276475"/>
          </a:xfrm>
          <a:prstGeom prst="rect">
            <a:avLst/>
          </a:prstGeom>
        </p:spPr>
      </p:pic>
    </p:spTree>
    <p:extLst>
      <p:ext uri="{BB962C8B-B14F-4D97-AF65-F5344CB8AC3E}">
        <p14:creationId xmlns:p14="http://schemas.microsoft.com/office/powerpoint/2010/main" val="144087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https://api.edelweiss.plus/jacketcovers/ea/bndv/images/illustrations/original/9783754404614_15d89_remote_1_96590.jpg?width=800"/>
          <p:cNvPicPr>
            <a:picLocks noChangeAspect="1"/>
          </p:cNvPicPr>
          <p:nvPr/>
        </p:nvPicPr>
        <p:blipFill>
          <a:blip r:embed="rId3"/>
          <a:stretch>
            <a:fillRect/>
          </a:stretch>
        </p:blipFill>
        <p:spPr>
          <a:xfrm>
            <a:off x="381000" y="381000"/>
            <a:ext cx="3810000" cy="2633689"/>
          </a:xfrm>
          <a:prstGeom prst="rect">
            <a:avLst/>
          </a:prstGeom>
        </p:spPr>
      </p:pic>
      <p:pic>
        <p:nvPicPr>
          <p:cNvPr id="3" name="Image 1" descr="https://api.edelweiss.plus/jacketcovers/ea/bndv/images/illustrations/original/9783754404614_230a8_remote_2_ed3ff.jpg?width=800"/>
          <p:cNvPicPr>
            <a:picLocks noChangeAspect="1"/>
          </p:cNvPicPr>
          <p:nvPr/>
        </p:nvPicPr>
        <p:blipFill>
          <a:blip r:embed="rId4"/>
          <a:stretch>
            <a:fillRect/>
          </a:stretch>
        </p:blipFill>
        <p:spPr>
          <a:xfrm>
            <a:off x="4191000" y="381000"/>
            <a:ext cx="3810000" cy="2484329"/>
          </a:xfrm>
          <a:prstGeom prst="rect">
            <a:avLst/>
          </a:prstGeom>
        </p:spPr>
      </p:pic>
      <p:pic>
        <p:nvPicPr>
          <p:cNvPr id="4" name="Image 2" descr="https://api.edelweiss.plus/jacketcovers/ea/bndv/images/illustrations/original/9783754404614_3a3f0_remote_3_79f11.jpg?width=800"/>
          <p:cNvPicPr>
            <a:picLocks noChangeAspect="1"/>
          </p:cNvPicPr>
          <p:nvPr/>
        </p:nvPicPr>
        <p:blipFill>
          <a:blip r:embed="rId5"/>
          <a:stretch>
            <a:fillRect/>
          </a:stretch>
        </p:blipFill>
        <p:spPr>
          <a:xfrm>
            <a:off x="8001000" y="381000"/>
            <a:ext cx="3810000" cy="2484329"/>
          </a:xfrm>
          <a:prstGeom prst="rect">
            <a:avLst/>
          </a:prstGeom>
        </p:spPr>
      </p:pic>
      <p:pic>
        <p:nvPicPr>
          <p:cNvPr id="5" name="Image 3" descr="https://api.edelweiss.plus/jacketcovers/ea/bndv/images/illustrations/original/9783754404614_4c16c_remote_4_84ab4.jpg?width=800"/>
          <p:cNvPicPr>
            <a:picLocks noChangeAspect="1"/>
          </p:cNvPicPr>
          <p:nvPr/>
        </p:nvPicPr>
        <p:blipFill>
          <a:blip r:embed="rId6"/>
          <a:stretch>
            <a:fillRect/>
          </a:stretch>
        </p:blipFill>
        <p:spPr>
          <a:xfrm>
            <a:off x="381000" y="3429000"/>
            <a:ext cx="3810000" cy="2484329"/>
          </a:xfrm>
          <a:prstGeom prst="rect">
            <a:avLst/>
          </a:prstGeom>
        </p:spPr>
      </p:pic>
      <p:pic>
        <p:nvPicPr>
          <p:cNvPr id="6" name="Image 4" descr="https://api.edelweiss.plus/jacketcovers/ea/bndv/images/illustrations/original/9783754404614_58e30_remote_5_55eab.jpg?width=800"/>
          <p:cNvPicPr>
            <a:picLocks noChangeAspect="1"/>
          </p:cNvPicPr>
          <p:nvPr/>
        </p:nvPicPr>
        <p:blipFill>
          <a:blip r:embed="rId7"/>
          <a:stretch>
            <a:fillRect/>
          </a:stretch>
        </p:blipFill>
        <p:spPr>
          <a:xfrm>
            <a:off x="4191000" y="3429000"/>
            <a:ext cx="3810000" cy="2484329"/>
          </a:xfrm>
          <a:prstGeom prst="rect">
            <a:avLst/>
          </a:prstGeom>
        </p:spPr>
      </p:pic>
      <p:pic>
        <p:nvPicPr>
          <p:cNvPr id="7" name="Image 5" descr="https://api.edelweiss.plus/jacketcovers/ea/bndv/images/illustrations/original/9783754404614_642be_remote_6_dc698.jpg?width=800"/>
          <p:cNvPicPr>
            <a:picLocks noChangeAspect="1"/>
          </p:cNvPicPr>
          <p:nvPr/>
        </p:nvPicPr>
        <p:blipFill>
          <a:blip r:embed="rId8"/>
          <a:stretch>
            <a:fillRect/>
          </a:stretch>
        </p:blipFill>
        <p:spPr>
          <a:xfrm>
            <a:off x="8001000" y="3429000"/>
            <a:ext cx="3810000" cy="24283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$110.00 | NZ $120.00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9783754400159</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204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333 mm x 248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TASCHEN</a:t>
            </a:r>
            <a:endParaRPr lang="en-US" sz="800" dirty="0"/>
          </a:p>
        </p:txBody>
      </p:sp>
      <p:pic>
        <p:nvPicPr>
          <p:cNvPr id="3" name="Image 0" descr="https://api.edelweiss.plus/jacketcovers/ea/bndv/images/jacket_covers/original/9783754400159_a626_remote__48488.jpg?width=1056"/>
          <p:cNvPicPr>
            <a:picLocks noChangeAspect="1"/>
          </p:cNvPicPr>
          <p:nvPr/>
        </p:nvPicPr>
        <p:blipFill>
          <a:blip r:embed="rId3"/>
          <a:stretch>
            <a:fillRect/>
          </a:stretch>
        </p:blipFill>
        <p:spPr>
          <a:xfrm>
            <a:off x="723900" y="238125"/>
            <a:ext cx="5029200" cy="6372225"/>
          </a:xfrm>
          <a:prstGeom prst="rect">
            <a:avLst/>
          </a:prstGeom>
        </p:spPr>
      </p:pic>
      <p:sp>
        <p:nvSpPr>
          <p:cNvPr id="4" name="Text 0"/>
          <p:cNvSpPr>
            <a:spLocks noGrp="1"/>
          </p:cNvSpPr>
          <p:nvPr>
            <p:ph type="body" idx="101" hasCustomPrompt="1"/>
          </p:nvPr>
        </p:nvSpPr>
        <p:spPr>
          <a:xfrm>
            <a:off x="6477000" y="238125"/>
            <a:ext cx="5305425" cy="5655681"/>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André Butzer. Friedrich Hölderlin. </a:t>
            </a:r>
            <a:br>
              <a:rPr lang="en-US" sz="2025" b="1" strike="noStrike" dirty="0">
                <a:solidFill>
                  <a:srgbClr val="000000"/>
                </a:solidFill>
                <a:latin typeface="open sans" pitchFamily="34" charset="0"/>
                <a:ea typeface="open sans" pitchFamily="34" charset="-122"/>
                <a:cs typeface="open sans" pitchFamily="34" charset="-120"/>
              </a:rPr>
            </a:br>
            <a:r>
              <a:rPr lang="en-US" sz="2025" b="1" strike="noStrike" dirty="0">
                <a:solidFill>
                  <a:srgbClr val="000000"/>
                </a:solidFill>
                <a:latin typeface="open sans" pitchFamily="34" charset="0"/>
                <a:ea typeface="open sans" pitchFamily="34" charset="-122"/>
                <a:cs typeface="open sans" pitchFamily="34" charset="-120"/>
              </a:rPr>
              <a:t>Die Jahreszeiten / The Seasons</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Friedrich Hölderlin</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Friedrich Hölderlin is probably André Butzer's favorite poet and ranks alongside Walt Disney and Henri Matisse among his "favorite people ever." His identification with the poet goes even further, as Hölderlin's day of death is Butzer's own birthday.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In this artist's book, Butzer has compiled 47 poems written by Hölderlin between 1793 and 1843 on the four seasons. These poems link the cycle of the seasons with man's path of life like a parable: the autumnal fulfillment of summer's maturation, the blossoming of life in spring and the experienced barrenness of winter.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To accompany the poems, Butzer has created 40 watercolors. His iconic characters-the Wanderer, the Woman, the Peace-Siemens-cyclically fade and reappear in the delicate colors. Each figure, each thing, each stroke, each patch and each hue of color carries itself. Yet time and again, a fragile harmony emerges from their contrary bonding.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The book does neither adhere to the chronological everyday time nor the 'factual' succession of the seasons. Instead, Butzer has placed the poems and watercolors intuitively, forming open constellations. This corresponds to Hölderlin's wackily fantastic dating, in which a poem from 1843, for instance, can be attributed to 1758, 1648 or 1940.</a:t>
            </a:r>
            <a:endParaRPr lang="en-US"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https://api.edelweiss.plus/jacketcovers/ea/bndv/images/illustrations/original/9783754400159_1f053_remote_1_ca9e4.jpg?width=800"/>
          <p:cNvPicPr>
            <a:picLocks noChangeAspect="1"/>
          </p:cNvPicPr>
          <p:nvPr/>
        </p:nvPicPr>
        <p:blipFill>
          <a:blip r:embed="rId3"/>
          <a:stretch>
            <a:fillRect/>
          </a:stretch>
        </p:blipFill>
        <p:spPr>
          <a:xfrm>
            <a:off x="381000" y="381000"/>
            <a:ext cx="3810000" cy="2599574"/>
          </a:xfrm>
          <a:prstGeom prst="rect">
            <a:avLst/>
          </a:prstGeom>
        </p:spPr>
      </p:pic>
      <p:pic>
        <p:nvPicPr>
          <p:cNvPr id="3" name="Image 1" descr="https://api.edelweiss.plus/jacketcovers/ea/bndv/images/illustrations/original/9783754400159_2be59_remote_2_8852e.jpg?width=800"/>
          <p:cNvPicPr>
            <a:picLocks noChangeAspect="1"/>
          </p:cNvPicPr>
          <p:nvPr/>
        </p:nvPicPr>
        <p:blipFill>
          <a:blip r:embed="rId4"/>
          <a:stretch>
            <a:fillRect/>
          </a:stretch>
        </p:blipFill>
        <p:spPr>
          <a:xfrm>
            <a:off x="4191000" y="381000"/>
            <a:ext cx="3810000" cy="2599574"/>
          </a:xfrm>
          <a:prstGeom prst="rect">
            <a:avLst/>
          </a:prstGeom>
        </p:spPr>
      </p:pic>
      <p:pic>
        <p:nvPicPr>
          <p:cNvPr id="4" name="Image 2" descr="https://api.edelweiss.plus/jacketcovers/ea/bndv/images/illustrations/original/9783754400159_3d03d_remote_3_16566.jpg?width=800"/>
          <p:cNvPicPr>
            <a:picLocks noChangeAspect="1"/>
          </p:cNvPicPr>
          <p:nvPr/>
        </p:nvPicPr>
        <p:blipFill>
          <a:blip r:embed="rId5"/>
          <a:stretch>
            <a:fillRect/>
          </a:stretch>
        </p:blipFill>
        <p:spPr>
          <a:xfrm>
            <a:off x="8001000" y="381000"/>
            <a:ext cx="3810000" cy="2599574"/>
          </a:xfrm>
          <a:prstGeom prst="rect">
            <a:avLst/>
          </a:prstGeom>
        </p:spPr>
      </p:pic>
      <p:pic>
        <p:nvPicPr>
          <p:cNvPr id="5" name="Image 3" descr="https://api.edelweiss.plus/jacketcovers/ea/bndv/images/illustrations/original/9783754400159_431f1_remote_4_b2a9a.jpg?width=800"/>
          <p:cNvPicPr>
            <a:picLocks noChangeAspect="1"/>
          </p:cNvPicPr>
          <p:nvPr/>
        </p:nvPicPr>
        <p:blipFill>
          <a:blip r:embed="rId6"/>
          <a:stretch>
            <a:fillRect/>
          </a:stretch>
        </p:blipFill>
        <p:spPr>
          <a:xfrm>
            <a:off x="381000" y="3429000"/>
            <a:ext cx="3810000" cy="2599574"/>
          </a:xfrm>
          <a:prstGeom prst="rect">
            <a:avLst/>
          </a:prstGeom>
        </p:spPr>
      </p:pic>
      <p:pic>
        <p:nvPicPr>
          <p:cNvPr id="6" name="Image 4" descr="https://api.edelweiss.plus/jacketcovers/ea/bndv/images/illustrations/original/9783754400159_5f4c6_remote_5_5da61.jpg?width=800"/>
          <p:cNvPicPr>
            <a:picLocks noChangeAspect="1"/>
          </p:cNvPicPr>
          <p:nvPr/>
        </p:nvPicPr>
        <p:blipFill>
          <a:blip r:embed="rId7"/>
          <a:stretch>
            <a:fillRect/>
          </a:stretch>
        </p:blipFill>
        <p:spPr>
          <a:xfrm>
            <a:off x="4191000" y="3429000"/>
            <a:ext cx="3810000" cy="2599574"/>
          </a:xfrm>
          <a:prstGeom prst="rect">
            <a:avLst/>
          </a:prstGeom>
        </p:spPr>
      </p:pic>
      <p:pic>
        <p:nvPicPr>
          <p:cNvPr id="7" name="Image 5" descr="https://api.edelweiss.plus/jacketcovers/ea/bndv/images/illustrations/original/9783754400159_6f484_remote_6_1cb1d.jpg?width=800"/>
          <p:cNvPicPr>
            <a:picLocks noChangeAspect="1"/>
          </p:cNvPicPr>
          <p:nvPr/>
        </p:nvPicPr>
        <p:blipFill>
          <a:blip r:embed="rId8"/>
          <a:stretch>
            <a:fillRect/>
          </a:stretch>
        </p:blipFill>
        <p:spPr>
          <a:xfrm>
            <a:off x="8001000" y="3429000"/>
            <a:ext cx="3810000" cy="25995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a:spLocks noGrp="1"/>
          </p:cNvSpPr>
          <p:nvPr>
            <p:ph type="body" idx="100" hasCustomPrompt="1"/>
          </p:nvPr>
        </p:nvSpPr>
        <p:spPr>
          <a:xfrm>
            <a:off x="9906000" y="5715000"/>
            <a:ext cx="1905000" cy="952500"/>
          </a:xfrm>
          <a:prstGeom prst="rect">
            <a:avLst/>
          </a:prstGeom>
          <a:solidFill>
            <a:srgbClr val="FFFFFF">
              <a:alpha val="0"/>
            </a:srgbClr>
          </a:solidFill>
          <a:ln/>
        </p:spPr>
        <p:txBody>
          <a:bodyPr wrap="square" rtlCol="0">
            <a:normAutofit/>
          </a:bodyPr>
          <a:lstStyle/>
          <a:p>
            <a:pPr marL="0" indent="0" algn="r">
              <a:buNone/>
            </a:pPr>
            <a:r>
              <a:rPr lang="en-US" sz="825" strike="noStrike" dirty="0">
                <a:solidFill>
                  <a:srgbClr val="000000"/>
                </a:solidFill>
                <a:latin typeface="open sans" pitchFamily="34" charset="0"/>
                <a:ea typeface="open sans" pitchFamily="34" charset="-122"/>
                <a:cs typeface="open sans" pitchFamily="34" charset="-120"/>
              </a:rPr>
              <a:t>AU $130.00 | NZ $145.00</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9780500029367</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324 Pages</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Hardcover</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280 mm x 223 mm</a:t>
            </a:r>
            <a:endParaRPr lang="en-US" sz="800" dirty="0"/>
          </a:p>
          <a:p>
            <a:pPr marL="0" indent="0" algn="r">
              <a:buNone/>
            </a:pPr>
            <a:r>
              <a:rPr lang="en-US" sz="825" strike="noStrike" dirty="0">
                <a:solidFill>
                  <a:srgbClr val="000000"/>
                </a:solidFill>
                <a:latin typeface="open sans" pitchFamily="34" charset="0"/>
                <a:ea typeface="open sans" pitchFamily="34" charset="-122"/>
                <a:cs typeface="open sans" pitchFamily="34" charset="-120"/>
              </a:rPr>
              <a:t>Thames and Hudson Ltd</a:t>
            </a:r>
            <a:endParaRPr lang="en-US" sz="800" dirty="0"/>
          </a:p>
        </p:txBody>
      </p:sp>
      <p:pic>
        <p:nvPicPr>
          <p:cNvPr id="3" name="Image 0" descr="https://api.edelweiss.plus/jacketcovers/ea/bndv/images/jacket_covers/original/9780500029367_cb81_remote__752f3.jpg?width=1066"/>
          <p:cNvPicPr>
            <a:picLocks noChangeAspect="1"/>
          </p:cNvPicPr>
          <p:nvPr/>
        </p:nvPicPr>
        <p:blipFill>
          <a:blip r:embed="rId3"/>
          <a:stretch>
            <a:fillRect/>
          </a:stretch>
        </p:blipFill>
        <p:spPr>
          <a:xfrm>
            <a:off x="700088" y="238125"/>
            <a:ext cx="5076825" cy="6372225"/>
          </a:xfrm>
          <a:prstGeom prst="rect">
            <a:avLst/>
          </a:prstGeom>
          <a:effectLst>
            <a:outerShdw blurRad="50800" dist="38100" dir="5400000" algn="t" rotWithShape="0">
              <a:prstClr val="black">
                <a:alpha val="40000"/>
              </a:prstClr>
            </a:outerShdw>
          </a:effectLst>
        </p:spPr>
      </p:pic>
      <p:sp>
        <p:nvSpPr>
          <p:cNvPr id="4" name="Text 0"/>
          <p:cNvSpPr>
            <a:spLocks noGrp="1"/>
          </p:cNvSpPr>
          <p:nvPr>
            <p:ph type="body" idx="101" hasCustomPrompt="1"/>
          </p:nvPr>
        </p:nvSpPr>
        <p:spPr>
          <a:xfrm>
            <a:off x="6477000" y="238125"/>
            <a:ext cx="5305425" cy="5691895"/>
          </a:xfrm>
          <a:prstGeom prst="rect">
            <a:avLst/>
          </a:prstGeom>
          <a:solidFill>
            <a:srgbClr val="FFFFFF">
              <a:alpha val="0"/>
            </a:srgbClr>
          </a:solidFill>
          <a:ln/>
        </p:spPr>
        <p:txBody>
          <a:bodyPr wrap="square" rtlCol="0">
            <a:normAutofit/>
          </a:bodyPr>
          <a:lstStyle/>
          <a:p>
            <a:pPr marL="0" indent="0" algn="l">
              <a:spcAft>
                <a:spcPts val="375"/>
              </a:spcAft>
              <a:buNone/>
            </a:pPr>
            <a:r>
              <a:rPr lang="en-US" sz="2025" b="1" strike="noStrike" dirty="0">
                <a:solidFill>
                  <a:srgbClr val="000000"/>
                </a:solidFill>
                <a:latin typeface="open sans" pitchFamily="34" charset="0"/>
                <a:ea typeface="open sans" pitchFamily="34" charset="-122"/>
                <a:cs typeface="open sans" pitchFamily="34" charset="-120"/>
              </a:rPr>
              <a:t>Earth Works</a:t>
            </a:r>
            <a:endParaRPr lang="en-US" sz="2000" dirty="0"/>
          </a:p>
          <a:p>
            <a:pPr marL="0" indent="0" algn="l">
              <a:spcAft>
                <a:spcPts val="825"/>
              </a:spcAft>
              <a:buNone/>
            </a:pPr>
            <a:r>
              <a:rPr lang="en-US" sz="1425" strike="noStrike" dirty="0">
                <a:solidFill>
                  <a:srgbClr val="000000"/>
                </a:solidFill>
                <a:latin typeface="open sans" pitchFamily="34" charset="0"/>
                <a:ea typeface="open sans" pitchFamily="34" charset="-122"/>
                <a:cs typeface="open sans" pitchFamily="34" charset="-120"/>
              </a:rPr>
              <a:t>HOUSES BY BYOUNG CHO</a:t>
            </a:r>
            <a:endParaRPr lang="en-US" sz="2000" dirty="0"/>
          </a:p>
          <a:p>
            <a:pPr marL="0" indent="0" algn="l">
              <a:spcAft>
                <a:spcPts val="1500"/>
              </a:spcAft>
              <a:buNone/>
            </a:pPr>
            <a:r>
              <a:rPr lang="en-US" sz="1425" strike="noStrike" dirty="0">
                <a:solidFill>
                  <a:srgbClr val="000000"/>
                </a:solidFill>
                <a:latin typeface="open sans" pitchFamily="34" charset="0"/>
                <a:ea typeface="open sans" pitchFamily="34" charset="-122"/>
                <a:cs typeface="open sans" pitchFamily="34" charset="-120"/>
              </a:rPr>
              <a:t>Byoung Cho</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new monograph on Korea's most important architect, offering an exclusive look at his rarely published houses.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i="1" strike="noStrike" dirty="0">
                <a:solidFill>
                  <a:srgbClr val="000000"/>
                </a:solidFill>
                <a:latin typeface="open sans" pitchFamily="34" charset="0"/>
                <a:ea typeface="open sans" pitchFamily="34" charset="-122"/>
                <a:cs typeface="open sans" pitchFamily="34" charset="-120"/>
              </a:rPr>
              <a:t>Earth Works: Houses by Byoung Cho </a:t>
            </a:r>
            <a:r>
              <a:rPr lang="en-US" sz="1125" strike="noStrike" dirty="0">
                <a:solidFill>
                  <a:srgbClr val="000000"/>
                </a:solidFill>
                <a:latin typeface="open sans" pitchFamily="34" charset="0"/>
                <a:ea typeface="open sans" pitchFamily="34" charset="-122"/>
                <a:cs typeface="open sans" pitchFamily="34" charset="-120"/>
              </a:rPr>
              <a:t>offers a unique glimpse into the residential buildings of one of Korea's most influential architects. This visually stunning monograph combines photography, plans, drawings, paintings and models to provide an exclusive overview of this rarely published aspect of Byoung's work.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Focused entirely around fifteen private and rarely seen residences, the book takes as its starting point some of his earliest projects - Concrete Box House (2004) and Earth House (2009) - which explore the emotional impact of place through low-intervention and minimalist rural structures. At its core, this book aims to intertwine the theoretical underpinnings of land architecture with practical project descriptions, creating a holistic narrative that bridges the conceptual and the concrete.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 </a:t>
            </a:r>
            <a:endParaRPr lang="en-US" sz="2000" dirty="0"/>
          </a:p>
          <a:p>
            <a:pPr marL="0" indent="0" algn="l">
              <a:buNone/>
            </a:pPr>
            <a:r>
              <a:rPr lang="en-US" sz="1125" strike="noStrike" dirty="0">
                <a:solidFill>
                  <a:srgbClr val="000000"/>
                </a:solidFill>
                <a:latin typeface="open sans" pitchFamily="34" charset="0"/>
                <a:ea typeface="open sans" pitchFamily="34" charset="-122"/>
                <a:cs typeface="open sans" pitchFamily="34" charset="-120"/>
              </a:rPr>
              <a:t>A number of insightful texts by Byoung complement this elegant and poetic survey, exploring his architectural influences alongside the ideas of experience, perception and the Korean concepts of mak and bium (imperfection and emptiness). </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https://api.edelweiss.plus/jacketcovers/ea/bndv/images/illustrations/original/9780500029367_19a47_remote_1_46d6f.jpg?width=800"/>
          <p:cNvPicPr>
            <a:picLocks noChangeAspect="1"/>
          </p:cNvPicPr>
          <p:nvPr/>
        </p:nvPicPr>
        <p:blipFill>
          <a:blip r:embed="rId3"/>
          <a:stretch>
            <a:fillRect/>
          </a:stretch>
        </p:blipFill>
        <p:spPr>
          <a:xfrm>
            <a:off x="381000" y="381000"/>
            <a:ext cx="3810000" cy="2453119"/>
          </a:xfrm>
          <a:prstGeom prst="rect">
            <a:avLst/>
          </a:prstGeom>
          <a:ln>
            <a:solidFill>
              <a:schemeClr val="bg1">
                <a:lumMod val="85000"/>
              </a:schemeClr>
            </a:solidFill>
          </a:ln>
        </p:spPr>
      </p:pic>
      <p:pic>
        <p:nvPicPr>
          <p:cNvPr id="3" name="Image 1" descr="https://api.edelweiss.plus/jacketcovers/ea/bndv/images/illustrations/original/9780500029367_2441d_remote_2_02393.jpg?width=800"/>
          <p:cNvPicPr>
            <a:picLocks noChangeAspect="1"/>
          </p:cNvPicPr>
          <p:nvPr/>
        </p:nvPicPr>
        <p:blipFill>
          <a:blip r:embed="rId4"/>
          <a:stretch>
            <a:fillRect/>
          </a:stretch>
        </p:blipFill>
        <p:spPr>
          <a:xfrm>
            <a:off x="4191000" y="381000"/>
            <a:ext cx="3810000" cy="2453119"/>
          </a:xfrm>
          <a:prstGeom prst="rect">
            <a:avLst/>
          </a:prstGeom>
          <a:ln>
            <a:solidFill>
              <a:schemeClr val="bg1">
                <a:lumMod val="85000"/>
              </a:schemeClr>
            </a:solidFill>
          </a:ln>
        </p:spPr>
      </p:pic>
      <p:pic>
        <p:nvPicPr>
          <p:cNvPr id="4" name="Image 2" descr="https://api.edelweiss.plus/jacketcovers/ea/bndv/images/illustrations/original/9780500029367_35345_remote_3_cb9e6.jpg?width=800"/>
          <p:cNvPicPr>
            <a:picLocks noChangeAspect="1"/>
          </p:cNvPicPr>
          <p:nvPr/>
        </p:nvPicPr>
        <p:blipFill>
          <a:blip r:embed="rId5"/>
          <a:stretch>
            <a:fillRect/>
          </a:stretch>
        </p:blipFill>
        <p:spPr>
          <a:xfrm>
            <a:off x="8001000" y="381000"/>
            <a:ext cx="3810000" cy="2453119"/>
          </a:xfrm>
          <a:prstGeom prst="rect">
            <a:avLst/>
          </a:prstGeom>
          <a:ln>
            <a:solidFill>
              <a:schemeClr val="bg1">
                <a:lumMod val="85000"/>
              </a:schemeClr>
            </a:solidFill>
          </a:ln>
        </p:spPr>
      </p:pic>
      <p:pic>
        <p:nvPicPr>
          <p:cNvPr id="5" name="Image 3" descr="https://api.edelweiss.plus/jacketcovers/ea/bndv/images/illustrations/original/9780500029367_49a21_remote_4_09022.jpg?width=800"/>
          <p:cNvPicPr>
            <a:picLocks noChangeAspect="1"/>
          </p:cNvPicPr>
          <p:nvPr/>
        </p:nvPicPr>
        <p:blipFill>
          <a:blip r:embed="rId6"/>
          <a:stretch>
            <a:fillRect/>
          </a:stretch>
        </p:blipFill>
        <p:spPr>
          <a:xfrm>
            <a:off x="381000" y="3429000"/>
            <a:ext cx="3810000" cy="2453119"/>
          </a:xfrm>
          <a:prstGeom prst="rect">
            <a:avLst/>
          </a:prstGeom>
          <a:ln>
            <a:solidFill>
              <a:schemeClr val="bg1">
                <a:lumMod val="85000"/>
              </a:schemeClr>
            </a:solidFill>
          </a:ln>
        </p:spPr>
      </p:pic>
      <p:pic>
        <p:nvPicPr>
          <p:cNvPr id="6" name="Image 4" descr="https://api.edelweiss.plus/jacketcovers/ea/bndv/images/illustrations/original/9780500029367_53554_remote_5_c11ab.jpg?width=800"/>
          <p:cNvPicPr>
            <a:picLocks noChangeAspect="1"/>
          </p:cNvPicPr>
          <p:nvPr/>
        </p:nvPicPr>
        <p:blipFill>
          <a:blip r:embed="rId7"/>
          <a:stretch>
            <a:fillRect/>
          </a:stretch>
        </p:blipFill>
        <p:spPr>
          <a:xfrm>
            <a:off x="4191000" y="3429000"/>
            <a:ext cx="3810000" cy="2453119"/>
          </a:xfrm>
          <a:prstGeom prst="rect">
            <a:avLst/>
          </a:prstGeom>
          <a:ln>
            <a:solidFill>
              <a:schemeClr val="bg1">
                <a:lumMod val="85000"/>
              </a:schemeClr>
            </a:solidFill>
          </a:ln>
        </p:spPr>
      </p:pic>
      <p:pic>
        <p:nvPicPr>
          <p:cNvPr id="7" name="Image 5" descr="https://api.edelweiss.plus/jacketcovers/ea/bndv/images/illustrations/original/9780500029367_6f02a_remote_6_97f73.jpg?width=800"/>
          <p:cNvPicPr>
            <a:picLocks noChangeAspect="1"/>
          </p:cNvPicPr>
          <p:nvPr/>
        </p:nvPicPr>
        <p:blipFill>
          <a:blip r:embed="rId8"/>
          <a:stretch>
            <a:fillRect/>
          </a:stretch>
        </p:blipFill>
        <p:spPr>
          <a:xfrm>
            <a:off x="8001000" y="3429000"/>
            <a:ext cx="3810000" cy="2453119"/>
          </a:xfrm>
          <a:prstGeom prst="rect">
            <a:avLst/>
          </a:prstGeom>
          <a:ln>
            <a:solidFill>
              <a:schemeClr val="bg1">
                <a:lumMod val="85000"/>
              </a:schemeClr>
            </a:solid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07C65E19C0BD4295EB2D403002D35E" ma:contentTypeVersion="19" ma:contentTypeDescription="Create a new document." ma:contentTypeScope="" ma:versionID="6b2b396a24b346d7343db1a66301d6ef">
  <xsd:schema xmlns:xsd="http://www.w3.org/2001/XMLSchema" xmlns:xs="http://www.w3.org/2001/XMLSchema" xmlns:p="http://schemas.microsoft.com/office/2006/metadata/properties" xmlns:ns2="e87e8c0b-ddb6-4a7a-9748-dabb77d00008" xmlns:ns3="41b7d724-9489-49ad-8814-a5bd9b7696c2" targetNamespace="http://schemas.microsoft.com/office/2006/metadata/properties" ma:root="true" ma:fieldsID="b708a96a8783dc2423a0947c256c0e74" ns2:_="" ns3:_="">
    <xsd:import namespace="e87e8c0b-ddb6-4a7a-9748-dabb77d00008"/>
    <xsd:import namespace="41b7d724-9489-49ad-8814-a5bd9b7696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7e8c0b-ddb6-4a7a-9748-dabb77d000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c3f467-9b8e-4a2e-ab04-9e9469daad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b7d724-9489-49ad-8814-a5bd9b7696c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3dc590-093b-4f56-bf25-2e1b7fda9c4b}" ma:internalName="TaxCatchAll" ma:showField="CatchAllData" ma:web="41b7d724-9489-49ad-8814-a5bd9b7696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1b7d724-9489-49ad-8814-a5bd9b7696c2" xsi:nil="true"/>
    <lcf76f155ced4ddcb4097134ff3c332f xmlns="e87e8c0b-ddb6-4a7a-9748-dabb77d000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97B4867-FECC-4FED-973A-648B087BA3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7e8c0b-ddb6-4a7a-9748-dabb77d00008"/>
    <ds:schemaRef ds:uri="41b7d724-9489-49ad-8814-a5bd9b7696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6AED9D-AC2A-481B-AB1B-2C649C78363C}">
  <ds:schemaRefs>
    <ds:schemaRef ds:uri="http://schemas.microsoft.com/sharepoint/v3/contenttype/forms"/>
  </ds:schemaRefs>
</ds:datastoreItem>
</file>

<file path=customXml/itemProps3.xml><?xml version="1.0" encoding="utf-8"?>
<ds:datastoreItem xmlns:ds="http://schemas.openxmlformats.org/officeDocument/2006/customXml" ds:itemID="{90F94B02-D73B-4725-BAC8-5C89566FBC8E}">
  <ds:schemaRefs>
    <ds:schemaRef ds:uri="http://schemas.microsoft.com/office/2006/metadata/properties"/>
    <ds:schemaRef ds:uri="http://schemas.microsoft.com/office/infopath/2007/PartnerControls"/>
    <ds:schemaRef ds:uri="41b7d724-9489-49ad-8814-a5bd9b7696c2"/>
    <ds:schemaRef ds:uri="e87e8c0b-ddb6-4a7a-9748-dabb77d00008"/>
  </ds:schemaRefs>
</ds:datastoreItem>
</file>

<file path=docProps/app.xml><?xml version="1.0" encoding="utf-8"?>
<Properties xmlns="http://schemas.openxmlformats.org/officeDocument/2006/extended-properties" xmlns:vt="http://schemas.openxmlformats.org/officeDocument/2006/docPropsVTypes">
  <TotalTime>3</TotalTime>
  <Words>4709</Words>
  <Application>Microsoft Office PowerPoint</Application>
  <PresentationFormat>Widescreen</PresentationFormat>
  <Paragraphs>388</Paragraphs>
  <Slides>43</Slides>
  <Notes>43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Rachel Chopping</cp:lastModifiedBy>
  <cp:revision>1</cp:revision>
  <dcterms:created xsi:type="dcterms:W3CDTF">2025-12-16T23:58:30Z</dcterms:created>
  <dcterms:modified xsi:type="dcterms:W3CDTF">2025-12-17T00:46:33Z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0x0101001B07C65E19C0BD4295EB2D403002D35E</vt:lpwstr>
  </property>
  <property fmtid="{D5CDD505-2E9C-101B-9397-08002B2CF9AE}" pid="3" name="MediaServiceImageTags">
    <vt:lpwstr/>
  </property>
</Properties>
</file>