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9.xml" ContentType="application/vnd.openxmlformats-officedocument.presentationml.notesSlide+xml"/>
  <Override PartName="/ppt/media/image13.jpg" ContentType="image/jpeg"/>
  <Override PartName="/ppt/media/image14.jp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5"/>
  </p:notesMasterIdLst>
  <p:sldIdLst>
    <p:sldId id="9872" r:id="rId5"/>
    <p:sldId id="9905" r:id="rId6"/>
    <p:sldId id="9906" r:id="rId7"/>
    <p:sldId id="9907" r:id="rId8"/>
    <p:sldId id="9908" r:id="rId9"/>
    <p:sldId id="9909" r:id="rId10"/>
    <p:sldId id="9910" r:id="rId11"/>
    <p:sldId id="9911" r:id="rId12"/>
    <p:sldId id="1995" r:id="rId13"/>
    <p:sldId id="1996" r:id="rId14"/>
    <p:sldId id="10340" r:id="rId15"/>
    <p:sldId id="9912" r:id="rId16"/>
    <p:sldId id="10266" r:id="rId17"/>
    <p:sldId id="10336" r:id="rId18"/>
    <p:sldId id="340" r:id="rId19"/>
    <p:sldId id="10267" r:id="rId20"/>
    <p:sldId id="341" r:id="rId21"/>
    <p:sldId id="342" r:id="rId22"/>
    <p:sldId id="343" r:id="rId23"/>
    <p:sldId id="344" r:id="rId24"/>
    <p:sldId id="345" r:id="rId25"/>
    <p:sldId id="9922" r:id="rId26"/>
    <p:sldId id="10268" r:id="rId27"/>
    <p:sldId id="10269" r:id="rId28"/>
    <p:sldId id="10270" r:id="rId29"/>
    <p:sldId id="10271" r:id="rId30"/>
    <p:sldId id="10272" r:id="rId31"/>
    <p:sldId id="10273" r:id="rId32"/>
    <p:sldId id="393" r:id="rId33"/>
    <p:sldId id="10274" r:id="rId34"/>
    <p:sldId id="9928" r:id="rId35"/>
    <p:sldId id="10275" r:id="rId36"/>
    <p:sldId id="10276" r:id="rId37"/>
    <p:sldId id="10277" r:id="rId38"/>
    <p:sldId id="10278" r:id="rId39"/>
    <p:sldId id="10279" r:id="rId40"/>
    <p:sldId id="10280" r:id="rId41"/>
    <p:sldId id="10281" r:id="rId42"/>
    <p:sldId id="10282" r:id="rId43"/>
    <p:sldId id="9925" r:id="rId44"/>
    <p:sldId id="9926" r:id="rId45"/>
    <p:sldId id="10341" r:id="rId46"/>
    <p:sldId id="10284" r:id="rId47"/>
    <p:sldId id="10285" r:id="rId48"/>
    <p:sldId id="10286" r:id="rId49"/>
    <p:sldId id="10287" r:id="rId50"/>
    <p:sldId id="10288" r:id="rId51"/>
    <p:sldId id="10289" r:id="rId52"/>
    <p:sldId id="9927" r:id="rId53"/>
    <p:sldId id="9990" r:id="rId54"/>
    <p:sldId id="9991" r:id="rId55"/>
    <p:sldId id="9992" r:id="rId56"/>
    <p:sldId id="9993" r:id="rId57"/>
    <p:sldId id="9994" r:id="rId58"/>
    <p:sldId id="9995" r:id="rId59"/>
    <p:sldId id="9996" r:id="rId60"/>
    <p:sldId id="9997" r:id="rId61"/>
    <p:sldId id="10326" r:id="rId62"/>
    <p:sldId id="9998" r:id="rId63"/>
    <p:sldId id="9999" r:id="rId64"/>
    <p:sldId id="10000" r:id="rId65"/>
    <p:sldId id="10001" r:id="rId66"/>
    <p:sldId id="10002" r:id="rId67"/>
    <p:sldId id="10003" r:id="rId68"/>
    <p:sldId id="10004" r:id="rId69"/>
    <p:sldId id="10005" r:id="rId70"/>
    <p:sldId id="10327" r:id="rId71"/>
    <p:sldId id="10006" r:id="rId72"/>
    <p:sldId id="10007" r:id="rId73"/>
    <p:sldId id="10008" r:id="rId74"/>
    <p:sldId id="10009" r:id="rId75"/>
    <p:sldId id="10010" r:id="rId76"/>
    <p:sldId id="10011" r:id="rId77"/>
    <p:sldId id="10012" r:id="rId78"/>
    <p:sldId id="10013" r:id="rId79"/>
    <p:sldId id="10328" r:id="rId80"/>
    <p:sldId id="10014" r:id="rId81"/>
    <p:sldId id="10015" r:id="rId82"/>
    <p:sldId id="10016" r:id="rId83"/>
    <p:sldId id="10017" r:id="rId84"/>
    <p:sldId id="10018" r:id="rId85"/>
    <p:sldId id="10329" r:id="rId86"/>
    <p:sldId id="10022" r:id="rId87"/>
    <p:sldId id="10023" r:id="rId88"/>
    <p:sldId id="10024" r:id="rId89"/>
    <p:sldId id="10025" r:id="rId90"/>
    <p:sldId id="10026" r:id="rId91"/>
    <p:sldId id="10027" r:id="rId92"/>
    <p:sldId id="10028" r:id="rId93"/>
    <p:sldId id="10029" r:id="rId94"/>
    <p:sldId id="10295" r:id="rId95"/>
    <p:sldId id="10030" r:id="rId96"/>
    <p:sldId id="10031" r:id="rId97"/>
    <p:sldId id="10032" r:id="rId98"/>
    <p:sldId id="10033" r:id="rId99"/>
    <p:sldId id="10034" r:id="rId100"/>
    <p:sldId id="10035" r:id="rId101"/>
    <p:sldId id="10330" r:id="rId102"/>
    <p:sldId id="10038" r:id="rId103"/>
    <p:sldId id="10039" r:id="rId104"/>
    <p:sldId id="10040" r:id="rId105"/>
    <p:sldId id="10041" r:id="rId106"/>
    <p:sldId id="10042" r:id="rId107"/>
    <p:sldId id="10043" r:id="rId108"/>
    <p:sldId id="10044" r:id="rId109"/>
    <p:sldId id="10331" r:id="rId110"/>
    <p:sldId id="10046" r:id="rId111"/>
    <p:sldId id="10337" r:id="rId112"/>
    <p:sldId id="10047" r:id="rId113"/>
    <p:sldId id="10054" r:id="rId114"/>
    <p:sldId id="10338" r:id="rId115"/>
    <p:sldId id="10055" r:id="rId116"/>
    <p:sldId id="10062" r:id="rId117"/>
    <p:sldId id="10063" r:id="rId118"/>
    <p:sldId id="10064" r:id="rId119"/>
    <p:sldId id="10065" r:id="rId120"/>
    <p:sldId id="10066" r:id="rId121"/>
    <p:sldId id="10332" r:id="rId122"/>
    <p:sldId id="10070" r:id="rId123"/>
    <p:sldId id="10071" r:id="rId124"/>
    <p:sldId id="10078" r:id="rId125"/>
    <p:sldId id="10079" r:id="rId126"/>
    <p:sldId id="10080" r:id="rId127"/>
    <p:sldId id="10081" r:id="rId128"/>
    <p:sldId id="10082" r:id="rId129"/>
    <p:sldId id="10083" r:id="rId130"/>
    <p:sldId id="10084" r:id="rId131"/>
    <p:sldId id="10085" r:id="rId132"/>
    <p:sldId id="10299" r:id="rId133"/>
    <p:sldId id="10086" r:id="rId134"/>
    <p:sldId id="10087" r:id="rId135"/>
    <p:sldId id="10088" r:id="rId136"/>
    <p:sldId id="10089" r:id="rId137"/>
    <p:sldId id="10090" r:id="rId138"/>
    <p:sldId id="10091" r:id="rId139"/>
    <p:sldId id="10300" r:id="rId140"/>
    <p:sldId id="10094" r:id="rId141"/>
    <p:sldId id="10095" r:id="rId142"/>
    <p:sldId id="10096" r:id="rId143"/>
    <p:sldId id="10097" r:id="rId144"/>
    <p:sldId id="10098" r:id="rId145"/>
    <p:sldId id="10099" r:id="rId146"/>
    <p:sldId id="10100" r:id="rId147"/>
    <p:sldId id="10101" r:id="rId148"/>
    <p:sldId id="10333" r:id="rId149"/>
    <p:sldId id="10102" r:id="rId150"/>
    <p:sldId id="10103" r:id="rId151"/>
    <p:sldId id="10104" r:id="rId152"/>
    <p:sldId id="10105" r:id="rId153"/>
    <p:sldId id="10106" r:id="rId154"/>
    <p:sldId id="10107" r:id="rId155"/>
    <p:sldId id="10108" r:id="rId156"/>
    <p:sldId id="10109" r:id="rId157"/>
    <p:sldId id="10334" r:id="rId158"/>
    <p:sldId id="10110" r:id="rId159"/>
    <p:sldId id="10111" r:id="rId160"/>
    <p:sldId id="10112" r:id="rId161"/>
    <p:sldId id="10113" r:id="rId162"/>
    <p:sldId id="10114" r:id="rId163"/>
    <p:sldId id="10115" r:id="rId164"/>
    <p:sldId id="10116" r:id="rId165"/>
    <p:sldId id="10117" r:id="rId166"/>
    <p:sldId id="10335" r:id="rId167"/>
    <p:sldId id="10118" r:id="rId168"/>
    <p:sldId id="10119" r:id="rId169"/>
    <p:sldId id="10339" r:id="rId170"/>
    <p:sldId id="10120" r:id="rId171"/>
    <p:sldId id="10121" r:id="rId172"/>
    <p:sldId id="10122" r:id="rId173"/>
    <p:sldId id="10123" r:id="rId174"/>
    <p:sldId id="10124" r:id="rId175"/>
    <p:sldId id="10125" r:id="rId176"/>
    <p:sldId id="10304" r:id="rId177"/>
    <p:sldId id="10126" r:id="rId178"/>
    <p:sldId id="10127" r:id="rId179"/>
    <p:sldId id="10128" r:id="rId180"/>
    <p:sldId id="10129" r:id="rId181"/>
    <p:sldId id="10130" r:id="rId182"/>
    <p:sldId id="10305" r:id="rId183"/>
    <p:sldId id="10134" r:id="rId184"/>
    <p:sldId id="10135" r:id="rId185"/>
    <p:sldId id="10136" r:id="rId186"/>
    <p:sldId id="10137" r:id="rId187"/>
    <p:sldId id="10140" r:id="rId188"/>
    <p:sldId id="10138" r:id="rId189"/>
    <p:sldId id="10139" r:id="rId190"/>
    <p:sldId id="10141" r:id="rId191"/>
    <p:sldId id="10306" r:id="rId192"/>
    <p:sldId id="10142" r:id="rId193"/>
    <p:sldId id="10143" r:id="rId194"/>
    <p:sldId id="10144" r:id="rId195"/>
    <p:sldId id="10145" r:id="rId196"/>
    <p:sldId id="10146" r:id="rId197"/>
    <p:sldId id="10307" r:id="rId198"/>
    <p:sldId id="10150" r:id="rId199"/>
    <p:sldId id="10151" r:id="rId200"/>
    <p:sldId id="10152" r:id="rId201"/>
    <p:sldId id="10308" r:id="rId202"/>
    <p:sldId id="10158" r:id="rId203"/>
    <p:sldId id="10159" r:id="rId204"/>
    <p:sldId id="10160" r:id="rId205"/>
    <p:sldId id="10161" r:id="rId206"/>
    <p:sldId id="10162" r:id="rId207"/>
    <p:sldId id="10163" r:id="rId208"/>
    <p:sldId id="10164" r:id="rId209"/>
    <p:sldId id="10165" r:id="rId210"/>
    <p:sldId id="10309" r:id="rId211"/>
    <p:sldId id="10166" r:id="rId212"/>
    <p:sldId id="10167" r:id="rId213"/>
    <p:sldId id="10168" r:id="rId214"/>
    <p:sldId id="10169" r:id="rId215"/>
    <p:sldId id="10170" r:id="rId216"/>
    <p:sldId id="10171" r:id="rId217"/>
    <p:sldId id="10172" r:id="rId218"/>
    <p:sldId id="10173" r:id="rId219"/>
    <p:sldId id="10310" r:id="rId220"/>
    <p:sldId id="10311" r:id="rId221"/>
    <p:sldId id="10312" r:id="rId222"/>
    <p:sldId id="10313" r:id="rId223"/>
    <p:sldId id="10314" r:id="rId224"/>
    <p:sldId id="10315" r:id="rId225"/>
    <p:sldId id="10316" r:id="rId226"/>
    <p:sldId id="10317" r:id="rId227"/>
    <p:sldId id="9929" r:id="rId228"/>
    <p:sldId id="10318" r:id="rId229"/>
    <p:sldId id="10319" r:id="rId230"/>
    <p:sldId id="10320" r:id="rId231"/>
    <p:sldId id="10321" r:id="rId232"/>
    <p:sldId id="10322" r:id="rId233"/>
    <p:sldId id="10323" r:id="rId234"/>
    <p:sldId id="10324" r:id="rId235"/>
    <p:sldId id="9930" r:id="rId236"/>
    <p:sldId id="10190" r:id="rId237"/>
    <p:sldId id="10191" r:id="rId238"/>
    <p:sldId id="10192" r:id="rId239"/>
    <p:sldId id="10193" r:id="rId240"/>
    <p:sldId id="10194" r:id="rId241"/>
    <p:sldId id="10195" r:id="rId242"/>
    <p:sldId id="10196" r:id="rId243"/>
    <p:sldId id="10197" r:id="rId244"/>
    <p:sldId id="10325" r:id="rId245"/>
    <p:sldId id="10198" r:id="rId246"/>
    <p:sldId id="10199" r:id="rId247"/>
    <p:sldId id="10200" r:id="rId248"/>
    <p:sldId id="10203" r:id="rId249"/>
    <p:sldId id="10201" r:id="rId250"/>
    <p:sldId id="10202" r:id="rId251"/>
    <p:sldId id="10204" r:id="rId252"/>
    <p:sldId id="10205" r:id="rId253"/>
    <p:sldId id="9879" r:id="rId254"/>
  </p:sldIdLst>
  <p:sldSz cx="12192000" cy="6858000"/>
  <p:notesSz cx="6858000" cy="12192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0C1BC0-B0AA-41A1-BDC2-78E8A9E8CFB2}" v="212" dt="2025-11-19T23:08:54.848"/>
    <p1510:client id="{D0E50B6E-2733-478A-A6B6-04BEBB20C575}" v="7" dt="2025-11-19T23:55:45.3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10"/>
  </p:normalViewPr>
  <p:slideViewPr>
    <p:cSldViewPr snapToGrid="0" snapToObjects="1">
      <p:cViewPr varScale="1">
        <p:scale>
          <a:sx n="100" d="100"/>
          <a:sy n="100" d="100"/>
        </p:scale>
        <p:origin x="95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63" Type="http://schemas.openxmlformats.org/officeDocument/2006/relationships/slide" Target="slides/slide59.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247" Type="http://schemas.openxmlformats.org/officeDocument/2006/relationships/slide" Target="slides/slide243.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slide" Target="slides/slide233.xml"/><Relationship Id="rId258" Type="http://schemas.openxmlformats.org/officeDocument/2006/relationships/theme" Target="theme/theme1.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248" Type="http://schemas.openxmlformats.org/officeDocument/2006/relationships/slide" Target="slides/slide244.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openxmlformats.org/officeDocument/2006/relationships/slide" Target="slides/slide234.xml"/><Relationship Id="rId259" Type="http://schemas.openxmlformats.org/officeDocument/2006/relationships/tableStyles" Target="tableStyles.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slide" Target="slides/slide224.xml"/><Relationship Id="rId249" Type="http://schemas.openxmlformats.org/officeDocument/2006/relationships/slide" Target="slides/slide245.xml"/><Relationship Id="rId13" Type="http://schemas.openxmlformats.org/officeDocument/2006/relationships/slide" Target="slides/slide9.xml"/><Relationship Id="rId109" Type="http://schemas.openxmlformats.org/officeDocument/2006/relationships/slide" Target="slides/slide105.xml"/><Relationship Id="rId260" Type="http://schemas.microsoft.com/office/2016/11/relationships/changesInfo" Target="changesInfos/changesInfo1.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39" Type="http://schemas.openxmlformats.org/officeDocument/2006/relationships/slide" Target="slides/slide235.xml"/><Relationship Id="rId250" Type="http://schemas.openxmlformats.org/officeDocument/2006/relationships/slide" Target="slides/slide246.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slide" Target="slides/slide225.xml"/><Relationship Id="rId240" Type="http://schemas.openxmlformats.org/officeDocument/2006/relationships/slide" Target="slides/slide236.xml"/><Relationship Id="rId261" Type="http://schemas.microsoft.com/office/2015/10/relationships/revisionInfo" Target="revisionInfo.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openxmlformats.org/officeDocument/2006/relationships/slide" Target="slides/slide226.xml"/><Relationship Id="rId251" Type="http://schemas.openxmlformats.org/officeDocument/2006/relationships/slide" Target="slides/slide247.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95" Type="http://schemas.openxmlformats.org/officeDocument/2006/relationships/slide" Target="slides/slide191.xml"/><Relationship Id="rId209" Type="http://schemas.openxmlformats.org/officeDocument/2006/relationships/slide" Target="slides/slide205.xml"/><Relationship Id="rId220" Type="http://schemas.openxmlformats.org/officeDocument/2006/relationships/slide" Target="slides/slide216.xml"/><Relationship Id="rId241" Type="http://schemas.openxmlformats.org/officeDocument/2006/relationships/slide" Target="slides/slide23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78" Type="http://schemas.openxmlformats.org/officeDocument/2006/relationships/slide" Target="slides/slide74.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64" Type="http://schemas.openxmlformats.org/officeDocument/2006/relationships/slide" Target="slides/slide160.xml"/><Relationship Id="rId185" Type="http://schemas.openxmlformats.org/officeDocument/2006/relationships/slide" Target="slides/slide181.xml"/><Relationship Id="rId9" Type="http://schemas.openxmlformats.org/officeDocument/2006/relationships/slide" Target="slides/slide5.xml"/><Relationship Id="rId210" Type="http://schemas.openxmlformats.org/officeDocument/2006/relationships/slide" Target="slides/slide206.xml"/><Relationship Id="rId26" Type="http://schemas.openxmlformats.org/officeDocument/2006/relationships/slide" Target="slides/slide22.xml"/><Relationship Id="rId231" Type="http://schemas.openxmlformats.org/officeDocument/2006/relationships/slide" Target="slides/slide227.xml"/><Relationship Id="rId252" Type="http://schemas.openxmlformats.org/officeDocument/2006/relationships/slide" Target="slides/slide248.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53" Type="http://schemas.openxmlformats.org/officeDocument/2006/relationships/slide" Target="slides/slide249.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slide" Target="slides/slide208.xml"/><Relationship Id="rId233" Type="http://schemas.openxmlformats.org/officeDocument/2006/relationships/slide" Target="slides/slide229.xml"/><Relationship Id="rId254" Type="http://schemas.openxmlformats.org/officeDocument/2006/relationships/slide" Target="slides/slide250.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slide" Target="slides/slide240.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2" Type="http://schemas.openxmlformats.org/officeDocument/2006/relationships/customXml" Target="../customXml/item2.xml"/><Relationship Id="rId29" Type="http://schemas.openxmlformats.org/officeDocument/2006/relationships/slide" Target="slides/slide25.xml"/><Relationship Id="rId255" Type="http://schemas.openxmlformats.org/officeDocument/2006/relationships/notesMaster" Target="notesMasters/notesMaster1.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245" Type="http://schemas.openxmlformats.org/officeDocument/2006/relationships/slide" Target="slides/slide241.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customXml" Target="../customXml/item3.xml"/><Relationship Id="rId214" Type="http://schemas.openxmlformats.org/officeDocument/2006/relationships/slide" Target="slides/slide210.xml"/><Relationship Id="rId235" Type="http://schemas.openxmlformats.org/officeDocument/2006/relationships/slide" Target="slides/slide231.xml"/><Relationship Id="rId256" Type="http://schemas.openxmlformats.org/officeDocument/2006/relationships/presProps" Target="presProps.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 Id="rId190" Type="http://schemas.openxmlformats.org/officeDocument/2006/relationships/slide" Target="slides/slide186.xml"/><Relationship Id="rId204" Type="http://schemas.openxmlformats.org/officeDocument/2006/relationships/slide" Target="slides/slide200.xml"/><Relationship Id="rId225" Type="http://schemas.openxmlformats.org/officeDocument/2006/relationships/slide" Target="slides/slide221.xml"/><Relationship Id="rId246" Type="http://schemas.openxmlformats.org/officeDocument/2006/relationships/slide" Target="slides/slide242.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94" Type="http://schemas.openxmlformats.org/officeDocument/2006/relationships/slide" Target="slides/slide90.xml"/><Relationship Id="rId148" Type="http://schemas.openxmlformats.org/officeDocument/2006/relationships/slide" Target="slides/slide144.xml"/><Relationship Id="rId169" Type="http://schemas.openxmlformats.org/officeDocument/2006/relationships/slide" Target="slides/slide165.xml"/><Relationship Id="rId4" Type="http://schemas.openxmlformats.org/officeDocument/2006/relationships/slideMaster" Target="slideMasters/slideMaster1.xml"/><Relationship Id="rId180" Type="http://schemas.openxmlformats.org/officeDocument/2006/relationships/slide" Target="slides/slide176.xml"/><Relationship Id="rId215" Type="http://schemas.openxmlformats.org/officeDocument/2006/relationships/slide" Target="slides/slide211.xml"/><Relationship Id="rId236" Type="http://schemas.openxmlformats.org/officeDocument/2006/relationships/slide" Target="slides/slide232.xml"/><Relationship Id="rId257" Type="http://schemas.openxmlformats.org/officeDocument/2006/relationships/viewProps" Target="viewProps.xml"/><Relationship Id="rId42" Type="http://schemas.openxmlformats.org/officeDocument/2006/relationships/slide" Target="slides/slide38.xml"/><Relationship Id="rId84" Type="http://schemas.openxmlformats.org/officeDocument/2006/relationships/slide" Target="slides/slide80.xml"/><Relationship Id="rId138" Type="http://schemas.openxmlformats.org/officeDocument/2006/relationships/slide" Target="slides/slide1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Chopping" userId="281e9b65-2244-40a5-8cab-3493df92dc86" providerId="ADAL" clId="{D0E50B6E-2733-478A-A6B6-04BEBB20C575}"/>
    <pc:docChg chg="custSel addSld delSld modSld delSection modSection">
      <pc:chgData name="Rachel Chopping" userId="281e9b65-2244-40a5-8cab-3493df92dc86" providerId="ADAL" clId="{D0E50B6E-2733-478A-A6B6-04BEBB20C575}" dt="2025-11-19T23:56:40.415" v="219" actId="1076"/>
      <pc:docMkLst>
        <pc:docMk/>
      </pc:docMkLst>
      <pc:sldChg chg="del">
        <pc:chgData name="Rachel Chopping" userId="281e9b65-2244-40a5-8cab-3493df92dc86" providerId="ADAL" clId="{D0E50B6E-2733-478A-A6B6-04BEBB20C575}" dt="2025-11-19T23:14:47.126" v="0" actId="47"/>
        <pc:sldMkLst>
          <pc:docMk/>
          <pc:sldMk cId="0" sldId="258"/>
        </pc:sldMkLst>
      </pc:sldChg>
      <pc:sldChg chg="del">
        <pc:chgData name="Rachel Chopping" userId="281e9b65-2244-40a5-8cab-3493df92dc86" providerId="ADAL" clId="{D0E50B6E-2733-478A-A6B6-04BEBB20C575}" dt="2025-11-19T23:14:47.126" v="0" actId="47"/>
        <pc:sldMkLst>
          <pc:docMk/>
          <pc:sldMk cId="0" sldId="259"/>
        </pc:sldMkLst>
      </pc:sldChg>
      <pc:sldChg chg="del">
        <pc:chgData name="Rachel Chopping" userId="281e9b65-2244-40a5-8cab-3493df92dc86" providerId="ADAL" clId="{D0E50B6E-2733-478A-A6B6-04BEBB20C575}" dt="2025-11-19T23:14:47.126" v="0" actId="47"/>
        <pc:sldMkLst>
          <pc:docMk/>
          <pc:sldMk cId="0" sldId="260"/>
        </pc:sldMkLst>
      </pc:sldChg>
      <pc:sldChg chg="del">
        <pc:chgData name="Rachel Chopping" userId="281e9b65-2244-40a5-8cab-3493df92dc86" providerId="ADAL" clId="{D0E50B6E-2733-478A-A6B6-04BEBB20C575}" dt="2025-11-19T23:14:47.126" v="0" actId="47"/>
        <pc:sldMkLst>
          <pc:docMk/>
          <pc:sldMk cId="0" sldId="261"/>
        </pc:sldMkLst>
      </pc:sldChg>
      <pc:sldChg chg="del">
        <pc:chgData name="Rachel Chopping" userId="281e9b65-2244-40a5-8cab-3493df92dc86" providerId="ADAL" clId="{D0E50B6E-2733-478A-A6B6-04BEBB20C575}" dt="2025-11-19T23:14:47.126" v="0" actId="47"/>
        <pc:sldMkLst>
          <pc:docMk/>
          <pc:sldMk cId="0" sldId="262"/>
        </pc:sldMkLst>
      </pc:sldChg>
      <pc:sldChg chg="del">
        <pc:chgData name="Rachel Chopping" userId="281e9b65-2244-40a5-8cab-3493df92dc86" providerId="ADAL" clId="{D0E50B6E-2733-478A-A6B6-04BEBB20C575}" dt="2025-11-19T23:14:47.126" v="0" actId="47"/>
        <pc:sldMkLst>
          <pc:docMk/>
          <pc:sldMk cId="0" sldId="263"/>
        </pc:sldMkLst>
      </pc:sldChg>
      <pc:sldChg chg="del">
        <pc:chgData name="Rachel Chopping" userId="281e9b65-2244-40a5-8cab-3493df92dc86" providerId="ADAL" clId="{D0E50B6E-2733-478A-A6B6-04BEBB20C575}" dt="2025-11-19T23:14:47.126" v="0" actId="47"/>
        <pc:sldMkLst>
          <pc:docMk/>
          <pc:sldMk cId="0" sldId="264"/>
        </pc:sldMkLst>
      </pc:sldChg>
      <pc:sldChg chg="del">
        <pc:chgData name="Rachel Chopping" userId="281e9b65-2244-40a5-8cab-3493df92dc86" providerId="ADAL" clId="{D0E50B6E-2733-478A-A6B6-04BEBB20C575}" dt="2025-11-19T23:14:47.126" v="0" actId="47"/>
        <pc:sldMkLst>
          <pc:docMk/>
          <pc:sldMk cId="0" sldId="265"/>
        </pc:sldMkLst>
      </pc:sldChg>
      <pc:sldChg chg="del">
        <pc:chgData name="Rachel Chopping" userId="281e9b65-2244-40a5-8cab-3493df92dc86" providerId="ADAL" clId="{D0E50B6E-2733-478A-A6B6-04BEBB20C575}" dt="2025-11-19T23:14:47.126" v="0" actId="47"/>
        <pc:sldMkLst>
          <pc:docMk/>
          <pc:sldMk cId="0" sldId="266"/>
        </pc:sldMkLst>
      </pc:sldChg>
      <pc:sldChg chg="del">
        <pc:chgData name="Rachel Chopping" userId="281e9b65-2244-40a5-8cab-3493df92dc86" providerId="ADAL" clId="{D0E50B6E-2733-478A-A6B6-04BEBB20C575}" dt="2025-11-19T23:14:47.126" v="0" actId="47"/>
        <pc:sldMkLst>
          <pc:docMk/>
          <pc:sldMk cId="0" sldId="267"/>
        </pc:sldMkLst>
      </pc:sldChg>
      <pc:sldChg chg="del">
        <pc:chgData name="Rachel Chopping" userId="281e9b65-2244-40a5-8cab-3493df92dc86" providerId="ADAL" clId="{D0E50B6E-2733-478A-A6B6-04BEBB20C575}" dt="2025-11-19T23:14:47.126" v="0" actId="47"/>
        <pc:sldMkLst>
          <pc:docMk/>
          <pc:sldMk cId="0" sldId="268"/>
        </pc:sldMkLst>
      </pc:sldChg>
      <pc:sldChg chg="del">
        <pc:chgData name="Rachel Chopping" userId="281e9b65-2244-40a5-8cab-3493df92dc86" providerId="ADAL" clId="{D0E50B6E-2733-478A-A6B6-04BEBB20C575}" dt="2025-11-19T23:14:47.126" v="0" actId="47"/>
        <pc:sldMkLst>
          <pc:docMk/>
          <pc:sldMk cId="0" sldId="269"/>
        </pc:sldMkLst>
      </pc:sldChg>
      <pc:sldChg chg="del">
        <pc:chgData name="Rachel Chopping" userId="281e9b65-2244-40a5-8cab-3493df92dc86" providerId="ADAL" clId="{D0E50B6E-2733-478A-A6B6-04BEBB20C575}" dt="2025-11-19T23:14:47.126" v="0" actId="47"/>
        <pc:sldMkLst>
          <pc:docMk/>
          <pc:sldMk cId="0" sldId="270"/>
        </pc:sldMkLst>
      </pc:sldChg>
      <pc:sldChg chg="del">
        <pc:chgData name="Rachel Chopping" userId="281e9b65-2244-40a5-8cab-3493df92dc86" providerId="ADAL" clId="{D0E50B6E-2733-478A-A6B6-04BEBB20C575}" dt="2025-11-19T23:14:47.126" v="0" actId="47"/>
        <pc:sldMkLst>
          <pc:docMk/>
          <pc:sldMk cId="0" sldId="271"/>
        </pc:sldMkLst>
      </pc:sldChg>
      <pc:sldChg chg="del">
        <pc:chgData name="Rachel Chopping" userId="281e9b65-2244-40a5-8cab-3493df92dc86" providerId="ADAL" clId="{D0E50B6E-2733-478A-A6B6-04BEBB20C575}" dt="2025-11-19T23:14:47.126" v="0" actId="47"/>
        <pc:sldMkLst>
          <pc:docMk/>
          <pc:sldMk cId="0" sldId="272"/>
        </pc:sldMkLst>
      </pc:sldChg>
      <pc:sldChg chg="del">
        <pc:chgData name="Rachel Chopping" userId="281e9b65-2244-40a5-8cab-3493df92dc86" providerId="ADAL" clId="{D0E50B6E-2733-478A-A6B6-04BEBB20C575}" dt="2025-11-19T23:14:47.126" v="0" actId="47"/>
        <pc:sldMkLst>
          <pc:docMk/>
          <pc:sldMk cId="0" sldId="273"/>
        </pc:sldMkLst>
      </pc:sldChg>
      <pc:sldChg chg="del">
        <pc:chgData name="Rachel Chopping" userId="281e9b65-2244-40a5-8cab-3493df92dc86" providerId="ADAL" clId="{D0E50B6E-2733-478A-A6B6-04BEBB20C575}" dt="2025-11-19T23:14:47.126" v="0" actId="47"/>
        <pc:sldMkLst>
          <pc:docMk/>
          <pc:sldMk cId="0" sldId="274"/>
        </pc:sldMkLst>
      </pc:sldChg>
      <pc:sldChg chg="del">
        <pc:chgData name="Rachel Chopping" userId="281e9b65-2244-40a5-8cab-3493df92dc86" providerId="ADAL" clId="{D0E50B6E-2733-478A-A6B6-04BEBB20C575}" dt="2025-11-19T23:14:47.126" v="0" actId="47"/>
        <pc:sldMkLst>
          <pc:docMk/>
          <pc:sldMk cId="0" sldId="275"/>
        </pc:sldMkLst>
      </pc:sldChg>
      <pc:sldChg chg="del">
        <pc:chgData name="Rachel Chopping" userId="281e9b65-2244-40a5-8cab-3493df92dc86" providerId="ADAL" clId="{D0E50B6E-2733-478A-A6B6-04BEBB20C575}" dt="2025-11-19T23:14:47.126" v="0" actId="47"/>
        <pc:sldMkLst>
          <pc:docMk/>
          <pc:sldMk cId="0" sldId="276"/>
        </pc:sldMkLst>
      </pc:sldChg>
      <pc:sldChg chg="del">
        <pc:chgData name="Rachel Chopping" userId="281e9b65-2244-40a5-8cab-3493df92dc86" providerId="ADAL" clId="{D0E50B6E-2733-478A-A6B6-04BEBB20C575}" dt="2025-11-19T23:14:47.126" v="0" actId="47"/>
        <pc:sldMkLst>
          <pc:docMk/>
          <pc:sldMk cId="0" sldId="277"/>
        </pc:sldMkLst>
      </pc:sldChg>
      <pc:sldChg chg="del">
        <pc:chgData name="Rachel Chopping" userId="281e9b65-2244-40a5-8cab-3493df92dc86" providerId="ADAL" clId="{D0E50B6E-2733-478A-A6B6-04BEBB20C575}" dt="2025-11-19T23:14:47.126" v="0" actId="47"/>
        <pc:sldMkLst>
          <pc:docMk/>
          <pc:sldMk cId="0" sldId="278"/>
        </pc:sldMkLst>
      </pc:sldChg>
      <pc:sldChg chg="del">
        <pc:chgData name="Rachel Chopping" userId="281e9b65-2244-40a5-8cab-3493df92dc86" providerId="ADAL" clId="{D0E50B6E-2733-478A-A6B6-04BEBB20C575}" dt="2025-11-19T23:14:47.126" v="0" actId="47"/>
        <pc:sldMkLst>
          <pc:docMk/>
          <pc:sldMk cId="0" sldId="279"/>
        </pc:sldMkLst>
      </pc:sldChg>
      <pc:sldChg chg="del">
        <pc:chgData name="Rachel Chopping" userId="281e9b65-2244-40a5-8cab-3493df92dc86" providerId="ADAL" clId="{D0E50B6E-2733-478A-A6B6-04BEBB20C575}" dt="2025-11-19T23:14:47.126" v="0" actId="47"/>
        <pc:sldMkLst>
          <pc:docMk/>
          <pc:sldMk cId="0" sldId="280"/>
        </pc:sldMkLst>
      </pc:sldChg>
      <pc:sldChg chg="del">
        <pc:chgData name="Rachel Chopping" userId="281e9b65-2244-40a5-8cab-3493df92dc86" providerId="ADAL" clId="{D0E50B6E-2733-478A-A6B6-04BEBB20C575}" dt="2025-11-19T23:14:47.126" v="0" actId="47"/>
        <pc:sldMkLst>
          <pc:docMk/>
          <pc:sldMk cId="0" sldId="281"/>
        </pc:sldMkLst>
      </pc:sldChg>
      <pc:sldChg chg="del">
        <pc:chgData name="Rachel Chopping" userId="281e9b65-2244-40a5-8cab-3493df92dc86" providerId="ADAL" clId="{D0E50B6E-2733-478A-A6B6-04BEBB20C575}" dt="2025-11-19T23:14:47.126" v="0" actId="47"/>
        <pc:sldMkLst>
          <pc:docMk/>
          <pc:sldMk cId="0" sldId="282"/>
        </pc:sldMkLst>
      </pc:sldChg>
      <pc:sldChg chg="del">
        <pc:chgData name="Rachel Chopping" userId="281e9b65-2244-40a5-8cab-3493df92dc86" providerId="ADAL" clId="{D0E50B6E-2733-478A-A6B6-04BEBB20C575}" dt="2025-11-19T23:14:47.126" v="0" actId="47"/>
        <pc:sldMkLst>
          <pc:docMk/>
          <pc:sldMk cId="0" sldId="283"/>
        </pc:sldMkLst>
      </pc:sldChg>
      <pc:sldChg chg="del">
        <pc:chgData name="Rachel Chopping" userId="281e9b65-2244-40a5-8cab-3493df92dc86" providerId="ADAL" clId="{D0E50B6E-2733-478A-A6B6-04BEBB20C575}" dt="2025-11-19T23:14:47.126" v="0" actId="47"/>
        <pc:sldMkLst>
          <pc:docMk/>
          <pc:sldMk cId="0" sldId="284"/>
        </pc:sldMkLst>
      </pc:sldChg>
      <pc:sldChg chg="del">
        <pc:chgData name="Rachel Chopping" userId="281e9b65-2244-40a5-8cab-3493df92dc86" providerId="ADAL" clId="{D0E50B6E-2733-478A-A6B6-04BEBB20C575}" dt="2025-11-19T23:14:47.126" v="0" actId="47"/>
        <pc:sldMkLst>
          <pc:docMk/>
          <pc:sldMk cId="0" sldId="285"/>
        </pc:sldMkLst>
      </pc:sldChg>
      <pc:sldChg chg="del">
        <pc:chgData name="Rachel Chopping" userId="281e9b65-2244-40a5-8cab-3493df92dc86" providerId="ADAL" clId="{D0E50B6E-2733-478A-A6B6-04BEBB20C575}" dt="2025-11-19T23:14:47.126" v="0" actId="47"/>
        <pc:sldMkLst>
          <pc:docMk/>
          <pc:sldMk cId="0" sldId="286"/>
        </pc:sldMkLst>
      </pc:sldChg>
      <pc:sldChg chg="del">
        <pc:chgData name="Rachel Chopping" userId="281e9b65-2244-40a5-8cab-3493df92dc86" providerId="ADAL" clId="{D0E50B6E-2733-478A-A6B6-04BEBB20C575}" dt="2025-11-19T23:14:47.126" v="0" actId="47"/>
        <pc:sldMkLst>
          <pc:docMk/>
          <pc:sldMk cId="0" sldId="287"/>
        </pc:sldMkLst>
      </pc:sldChg>
      <pc:sldChg chg="del">
        <pc:chgData name="Rachel Chopping" userId="281e9b65-2244-40a5-8cab-3493df92dc86" providerId="ADAL" clId="{D0E50B6E-2733-478A-A6B6-04BEBB20C575}" dt="2025-11-19T23:14:47.126" v="0" actId="47"/>
        <pc:sldMkLst>
          <pc:docMk/>
          <pc:sldMk cId="0" sldId="288"/>
        </pc:sldMkLst>
      </pc:sldChg>
      <pc:sldChg chg="del">
        <pc:chgData name="Rachel Chopping" userId="281e9b65-2244-40a5-8cab-3493df92dc86" providerId="ADAL" clId="{D0E50B6E-2733-478A-A6B6-04BEBB20C575}" dt="2025-11-19T23:14:47.126" v="0" actId="47"/>
        <pc:sldMkLst>
          <pc:docMk/>
          <pc:sldMk cId="0" sldId="289"/>
        </pc:sldMkLst>
      </pc:sldChg>
      <pc:sldChg chg="del">
        <pc:chgData name="Rachel Chopping" userId="281e9b65-2244-40a5-8cab-3493df92dc86" providerId="ADAL" clId="{D0E50B6E-2733-478A-A6B6-04BEBB20C575}" dt="2025-11-19T23:14:47.126" v="0" actId="47"/>
        <pc:sldMkLst>
          <pc:docMk/>
          <pc:sldMk cId="0" sldId="298"/>
        </pc:sldMkLst>
      </pc:sldChg>
      <pc:sldChg chg="del">
        <pc:chgData name="Rachel Chopping" userId="281e9b65-2244-40a5-8cab-3493df92dc86" providerId="ADAL" clId="{D0E50B6E-2733-478A-A6B6-04BEBB20C575}" dt="2025-11-19T23:14:47.126" v="0" actId="47"/>
        <pc:sldMkLst>
          <pc:docMk/>
          <pc:sldMk cId="0" sldId="299"/>
        </pc:sldMkLst>
      </pc:sldChg>
      <pc:sldChg chg="del">
        <pc:chgData name="Rachel Chopping" userId="281e9b65-2244-40a5-8cab-3493df92dc86" providerId="ADAL" clId="{D0E50B6E-2733-478A-A6B6-04BEBB20C575}" dt="2025-11-19T23:14:47.126" v="0" actId="47"/>
        <pc:sldMkLst>
          <pc:docMk/>
          <pc:sldMk cId="0" sldId="300"/>
        </pc:sldMkLst>
      </pc:sldChg>
      <pc:sldChg chg="del">
        <pc:chgData name="Rachel Chopping" userId="281e9b65-2244-40a5-8cab-3493df92dc86" providerId="ADAL" clId="{D0E50B6E-2733-478A-A6B6-04BEBB20C575}" dt="2025-11-19T23:14:47.126" v="0" actId="47"/>
        <pc:sldMkLst>
          <pc:docMk/>
          <pc:sldMk cId="0" sldId="301"/>
        </pc:sldMkLst>
      </pc:sldChg>
      <pc:sldChg chg="del">
        <pc:chgData name="Rachel Chopping" userId="281e9b65-2244-40a5-8cab-3493df92dc86" providerId="ADAL" clId="{D0E50B6E-2733-478A-A6B6-04BEBB20C575}" dt="2025-11-19T23:14:47.126" v="0" actId="47"/>
        <pc:sldMkLst>
          <pc:docMk/>
          <pc:sldMk cId="0" sldId="302"/>
        </pc:sldMkLst>
      </pc:sldChg>
      <pc:sldChg chg="del">
        <pc:chgData name="Rachel Chopping" userId="281e9b65-2244-40a5-8cab-3493df92dc86" providerId="ADAL" clId="{D0E50B6E-2733-478A-A6B6-04BEBB20C575}" dt="2025-11-19T23:14:47.126" v="0" actId="47"/>
        <pc:sldMkLst>
          <pc:docMk/>
          <pc:sldMk cId="0" sldId="303"/>
        </pc:sldMkLst>
      </pc:sldChg>
      <pc:sldChg chg="del">
        <pc:chgData name="Rachel Chopping" userId="281e9b65-2244-40a5-8cab-3493df92dc86" providerId="ADAL" clId="{D0E50B6E-2733-478A-A6B6-04BEBB20C575}" dt="2025-11-19T23:14:47.126" v="0" actId="47"/>
        <pc:sldMkLst>
          <pc:docMk/>
          <pc:sldMk cId="0" sldId="304"/>
        </pc:sldMkLst>
      </pc:sldChg>
      <pc:sldChg chg="del">
        <pc:chgData name="Rachel Chopping" userId="281e9b65-2244-40a5-8cab-3493df92dc86" providerId="ADAL" clId="{D0E50B6E-2733-478A-A6B6-04BEBB20C575}" dt="2025-11-19T23:14:47.126" v="0" actId="47"/>
        <pc:sldMkLst>
          <pc:docMk/>
          <pc:sldMk cId="0" sldId="305"/>
        </pc:sldMkLst>
      </pc:sldChg>
      <pc:sldChg chg="del">
        <pc:chgData name="Rachel Chopping" userId="281e9b65-2244-40a5-8cab-3493df92dc86" providerId="ADAL" clId="{D0E50B6E-2733-478A-A6B6-04BEBB20C575}" dt="2025-11-19T23:14:47.126" v="0" actId="47"/>
        <pc:sldMkLst>
          <pc:docMk/>
          <pc:sldMk cId="0" sldId="306"/>
        </pc:sldMkLst>
      </pc:sldChg>
      <pc:sldChg chg="del">
        <pc:chgData name="Rachel Chopping" userId="281e9b65-2244-40a5-8cab-3493df92dc86" providerId="ADAL" clId="{D0E50B6E-2733-478A-A6B6-04BEBB20C575}" dt="2025-11-19T23:14:47.126" v="0" actId="47"/>
        <pc:sldMkLst>
          <pc:docMk/>
          <pc:sldMk cId="0" sldId="307"/>
        </pc:sldMkLst>
      </pc:sldChg>
      <pc:sldChg chg="del">
        <pc:chgData name="Rachel Chopping" userId="281e9b65-2244-40a5-8cab-3493df92dc86" providerId="ADAL" clId="{D0E50B6E-2733-478A-A6B6-04BEBB20C575}" dt="2025-11-19T23:14:47.126" v="0" actId="47"/>
        <pc:sldMkLst>
          <pc:docMk/>
          <pc:sldMk cId="0" sldId="308"/>
        </pc:sldMkLst>
      </pc:sldChg>
      <pc:sldChg chg="del">
        <pc:chgData name="Rachel Chopping" userId="281e9b65-2244-40a5-8cab-3493df92dc86" providerId="ADAL" clId="{D0E50B6E-2733-478A-A6B6-04BEBB20C575}" dt="2025-11-19T23:14:47.126" v="0" actId="47"/>
        <pc:sldMkLst>
          <pc:docMk/>
          <pc:sldMk cId="0" sldId="309"/>
        </pc:sldMkLst>
      </pc:sldChg>
      <pc:sldChg chg="del">
        <pc:chgData name="Rachel Chopping" userId="281e9b65-2244-40a5-8cab-3493df92dc86" providerId="ADAL" clId="{D0E50B6E-2733-478A-A6B6-04BEBB20C575}" dt="2025-11-19T23:14:47.126" v="0" actId="47"/>
        <pc:sldMkLst>
          <pc:docMk/>
          <pc:sldMk cId="0" sldId="310"/>
        </pc:sldMkLst>
      </pc:sldChg>
      <pc:sldChg chg="del">
        <pc:chgData name="Rachel Chopping" userId="281e9b65-2244-40a5-8cab-3493df92dc86" providerId="ADAL" clId="{D0E50B6E-2733-478A-A6B6-04BEBB20C575}" dt="2025-11-19T23:14:47.126" v="0" actId="47"/>
        <pc:sldMkLst>
          <pc:docMk/>
          <pc:sldMk cId="0" sldId="311"/>
        </pc:sldMkLst>
      </pc:sldChg>
      <pc:sldChg chg="del">
        <pc:chgData name="Rachel Chopping" userId="281e9b65-2244-40a5-8cab-3493df92dc86" providerId="ADAL" clId="{D0E50B6E-2733-478A-A6B6-04BEBB20C575}" dt="2025-11-19T23:14:47.126" v="0" actId="47"/>
        <pc:sldMkLst>
          <pc:docMk/>
          <pc:sldMk cId="0" sldId="312"/>
        </pc:sldMkLst>
      </pc:sldChg>
      <pc:sldChg chg="del">
        <pc:chgData name="Rachel Chopping" userId="281e9b65-2244-40a5-8cab-3493df92dc86" providerId="ADAL" clId="{D0E50B6E-2733-478A-A6B6-04BEBB20C575}" dt="2025-11-19T23:14:47.126" v="0" actId="47"/>
        <pc:sldMkLst>
          <pc:docMk/>
          <pc:sldMk cId="0" sldId="313"/>
        </pc:sldMkLst>
      </pc:sldChg>
      <pc:sldChg chg="del">
        <pc:chgData name="Rachel Chopping" userId="281e9b65-2244-40a5-8cab-3493df92dc86" providerId="ADAL" clId="{D0E50B6E-2733-478A-A6B6-04BEBB20C575}" dt="2025-11-19T23:14:47.126" v="0" actId="47"/>
        <pc:sldMkLst>
          <pc:docMk/>
          <pc:sldMk cId="0" sldId="314"/>
        </pc:sldMkLst>
      </pc:sldChg>
      <pc:sldChg chg="del">
        <pc:chgData name="Rachel Chopping" userId="281e9b65-2244-40a5-8cab-3493df92dc86" providerId="ADAL" clId="{D0E50B6E-2733-478A-A6B6-04BEBB20C575}" dt="2025-11-19T23:14:47.126" v="0" actId="47"/>
        <pc:sldMkLst>
          <pc:docMk/>
          <pc:sldMk cId="0" sldId="315"/>
        </pc:sldMkLst>
      </pc:sldChg>
      <pc:sldChg chg="del">
        <pc:chgData name="Rachel Chopping" userId="281e9b65-2244-40a5-8cab-3493df92dc86" providerId="ADAL" clId="{D0E50B6E-2733-478A-A6B6-04BEBB20C575}" dt="2025-11-19T23:14:47.126" v="0" actId="47"/>
        <pc:sldMkLst>
          <pc:docMk/>
          <pc:sldMk cId="0" sldId="316"/>
        </pc:sldMkLst>
      </pc:sldChg>
      <pc:sldChg chg="del">
        <pc:chgData name="Rachel Chopping" userId="281e9b65-2244-40a5-8cab-3493df92dc86" providerId="ADAL" clId="{D0E50B6E-2733-478A-A6B6-04BEBB20C575}" dt="2025-11-19T23:14:47.126" v="0" actId="47"/>
        <pc:sldMkLst>
          <pc:docMk/>
          <pc:sldMk cId="0" sldId="317"/>
        </pc:sldMkLst>
      </pc:sldChg>
      <pc:sldChg chg="del">
        <pc:chgData name="Rachel Chopping" userId="281e9b65-2244-40a5-8cab-3493df92dc86" providerId="ADAL" clId="{D0E50B6E-2733-478A-A6B6-04BEBB20C575}" dt="2025-11-19T23:14:47.126" v="0" actId="47"/>
        <pc:sldMkLst>
          <pc:docMk/>
          <pc:sldMk cId="0" sldId="318"/>
        </pc:sldMkLst>
      </pc:sldChg>
      <pc:sldChg chg="del">
        <pc:chgData name="Rachel Chopping" userId="281e9b65-2244-40a5-8cab-3493df92dc86" providerId="ADAL" clId="{D0E50B6E-2733-478A-A6B6-04BEBB20C575}" dt="2025-11-19T23:14:47.126" v="0" actId="47"/>
        <pc:sldMkLst>
          <pc:docMk/>
          <pc:sldMk cId="0" sldId="319"/>
        </pc:sldMkLst>
      </pc:sldChg>
      <pc:sldChg chg="del">
        <pc:chgData name="Rachel Chopping" userId="281e9b65-2244-40a5-8cab-3493df92dc86" providerId="ADAL" clId="{D0E50B6E-2733-478A-A6B6-04BEBB20C575}" dt="2025-11-19T23:14:47.126" v="0" actId="47"/>
        <pc:sldMkLst>
          <pc:docMk/>
          <pc:sldMk cId="0" sldId="320"/>
        </pc:sldMkLst>
      </pc:sldChg>
      <pc:sldChg chg="del">
        <pc:chgData name="Rachel Chopping" userId="281e9b65-2244-40a5-8cab-3493df92dc86" providerId="ADAL" clId="{D0E50B6E-2733-478A-A6B6-04BEBB20C575}" dt="2025-11-19T23:14:47.126" v="0" actId="47"/>
        <pc:sldMkLst>
          <pc:docMk/>
          <pc:sldMk cId="0" sldId="321"/>
        </pc:sldMkLst>
      </pc:sldChg>
      <pc:sldChg chg="del">
        <pc:chgData name="Rachel Chopping" userId="281e9b65-2244-40a5-8cab-3493df92dc86" providerId="ADAL" clId="{D0E50B6E-2733-478A-A6B6-04BEBB20C575}" dt="2025-11-19T23:14:47.126" v="0" actId="47"/>
        <pc:sldMkLst>
          <pc:docMk/>
          <pc:sldMk cId="0" sldId="322"/>
        </pc:sldMkLst>
      </pc:sldChg>
      <pc:sldChg chg="del">
        <pc:chgData name="Rachel Chopping" userId="281e9b65-2244-40a5-8cab-3493df92dc86" providerId="ADAL" clId="{D0E50B6E-2733-478A-A6B6-04BEBB20C575}" dt="2025-11-19T23:14:47.126" v="0" actId="47"/>
        <pc:sldMkLst>
          <pc:docMk/>
          <pc:sldMk cId="0" sldId="323"/>
        </pc:sldMkLst>
      </pc:sldChg>
      <pc:sldChg chg="del">
        <pc:chgData name="Rachel Chopping" userId="281e9b65-2244-40a5-8cab-3493df92dc86" providerId="ADAL" clId="{D0E50B6E-2733-478A-A6B6-04BEBB20C575}" dt="2025-11-19T23:14:47.126" v="0" actId="47"/>
        <pc:sldMkLst>
          <pc:docMk/>
          <pc:sldMk cId="0" sldId="324"/>
        </pc:sldMkLst>
      </pc:sldChg>
      <pc:sldChg chg="del">
        <pc:chgData name="Rachel Chopping" userId="281e9b65-2244-40a5-8cab-3493df92dc86" providerId="ADAL" clId="{D0E50B6E-2733-478A-A6B6-04BEBB20C575}" dt="2025-11-19T23:14:47.126" v="0" actId="47"/>
        <pc:sldMkLst>
          <pc:docMk/>
          <pc:sldMk cId="0" sldId="325"/>
        </pc:sldMkLst>
      </pc:sldChg>
      <pc:sldChg chg="del">
        <pc:chgData name="Rachel Chopping" userId="281e9b65-2244-40a5-8cab-3493df92dc86" providerId="ADAL" clId="{D0E50B6E-2733-478A-A6B6-04BEBB20C575}" dt="2025-11-19T23:14:47.126" v="0" actId="47"/>
        <pc:sldMkLst>
          <pc:docMk/>
          <pc:sldMk cId="0" sldId="326"/>
        </pc:sldMkLst>
      </pc:sldChg>
      <pc:sldChg chg="del">
        <pc:chgData name="Rachel Chopping" userId="281e9b65-2244-40a5-8cab-3493df92dc86" providerId="ADAL" clId="{D0E50B6E-2733-478A-A6B6-04BEBB20C575}" dt="2025-11-19T23:14:47.126" v="0" actId="47"/>
        <pc:sldMkLst>
          <pc:docMk/>
          <pc:sldMk cId="0" sldId="327"/>
        </pc:sldMkLst>
      </pc:sldChg>
      <pc:sldChg chg="del">
        <pc:chgData name="Rachel Chopping" userId="281e9b65-2244-40a5-8cab-3493df92dc86" providerId="ADAL" clId="{D0E50B6E-2733-478A-A6B6-04BEBB20C575}" dt="2025-11-19T23:14:47.126" v="0" actId="47"/>
        <pc:sldMkLst>
          <pc:docMk/>
          <pc:sldMk cId="0" sldId="328"/>
        </pc:sldMkLst>
      </pc:sldChg>
      <pc:sldChg chg="del">
        <pc:chgData name="Rachel Chopping" userId="281e9b65-2244-40a5-8cab-3493df92dc86" providerId="ADAL" clId="{D0E50B6E-2733-478A-A6B6-04BEBB20C575}" dt="2025-11-19T23:14:47.126" v="0" actId="47"/>
        <pc:sldMkLst>
          <pc:docMk/>
          <pc:sldMk cId="0" sldId="329"/>
        </pc:sldMkLst>
      </pc:sldChg>
      <pc:sldChg chg="del">
        <pc:chgData name="Rachel Chopping" userId="281e9b65-2244-40a5-8cab-3493df92dc86" providerId="ADAL" clId="{D0E50B6E-2733-478A-A6B6-04BEBB20C575}" dt="2025-11-19T23:14:47.126" v="0" actId="47"/>
        <pc:sldMkLst>
          <pc:docMk/>
          <pc:sldMk cId="0" sldId="330"/>
        </pc:sldMkLst>
      </pc:sldChg>
      <pc:sldChg chg="del">
        <pc:chgData name="Rachel Chopping" userId="281e9b65-2244-40a5-8cab-3493df92dc86" providerId="ADAL" clId="{D0E50B6E-2733-478A-A6B6-04BEBB20C575}" dt="2025-11-19T23:14:47.126" v="0" actId="47"/>
        <pc:sldMkLst>
          <pc:docMk/>
          <pc:sldMk cId="0" sldId="331"/>
        </pc:sldMkLst>
      </pc:sldChg>
      <pc:sldChg chg="del">
        <pc:chgData name="Rachel Chopping" userId="281e9b65-2244-40a5-8cab-3493df92dc86" providerId="ADAL" clId="{D0E50B6E-2733-478A-A6B6-04BEBB20C575}" dt="2025-11-19T23:14:47.126" v="0" actId="47"/>
        <pc:sldMkLst>
          <pc:docMk/>
          <pc:sldMk cId="0" sldId="338"/>
        </pc:sldMkLst>
      </pc:sldChg>
      <pc:sldChg chg="del">
        <pc:chgData name="Rachel Chopping" userId="281e9b65-2244-40a5-8cab-3493df92dc86" providerId="ADAL" clId="{D0E50B6E-2733-478A-A6B6-04BEBB20C575}" dt="2025-11-19T23:14:47.126" v="0" actId="47"/>
        <pc:sldMkLst>
          <pc:docMk/>
          <pc:sldMk cId="0" sldId="339"/>
        </pc:sldMkLst>
      </pc:sldChg>
      <pc:sldChg chg="del">
        <pc:chgData name="Rachel Chopping" userId="281e9b65-2244-40a5-8cab-3493df92dc86" providerId="ADAL" clId="{D0E50B6E-2733-478A-A6B6-04BEBB20C575}" dt="2025-11-19T23:14:47.126" v="0" actId="47"/>
        <pc:sldMkLst>
          <pc:docMk/>
          <pc:sldMk cId="0" sldId="346"/>
        </pc:sldMkLst>
      </pc:sldChg>
      <pc:sldChg chg="del">
        <pc:chgData name="Rachel Chopping" userId="281e9b65-2244-40a5-8cab-3493df92dc86" providerId="ADAL" clId="{D0E50B6E-2733-478A-A6B6-04BEBB20C575}" dt="2025-11-19T23:14:47.126" v="0" actId="47"/>
        <pc:sldMkLst>
          <pc:docMk/>
          <pc:sldMk cId="0" sldId="347"/>
        </pc:sldMkLst>
      </pc:sldChg>
      <pc:sldChg chg="del">
        <pc:chgData name="Rachel Chopping" userId="281e9b65-2244-40a5-8cab-3493df92dc86" providerId="ADAL" clId="{D0E50B6E-2733-478A-A6B6-04BEBB20C575}" dt="2025-11-19T23:14:47.126" v="0" actId="47"/>
        <pc:sldMkLst>
          <pc:docMk/>
          <pc:sldMk cId="0" sldId="348"/>
        </pc:sldMkLst>
      </pc:sldChg>
      <pc:sldChg chg="del">
        <pc:chgData name="Rachel Chopping" userId="281e9b65-2244-40a5-8cab-3493df92dc86" providerId="ADAL" clId="{D0E50B6E-2733-478A-A6B6-04BEBB20C575}" dt="2025-11-19T23:14:47.126" v="0" actId="47"/>
        <pc:sldMkLst>
          <pc:docMk/>
          <pc:sldMk cId="0" sldId="349"/>
        </pc:sldMkLst>
      </pc:sldChg>
      <pc:sldChg chg="del">
        <pc:chgData name="Rachel Chopping" userId="281e9b65-2244-40a5-8cab-3493df92dc86" providerId="ADAL" clId="{D0E50B6E-2733-478A-A6B6-04BEBB20C575}" dt="2025-11-19T23:14:47.126" v="0" actId="47"/>
        <pc:sldMkLst>
          <pc:docMk/>
          <pc:sldMk cId="0" sldId="350"/>
        </pc:sldMkLst>
      </pc:sldChg>
      <pc:sldChg chg="del">
        <pc:chgData name="Rachel Chopping" userId="281e9b65-2244-40a5-8cab-3493df92dc86" providerId="ADAL" clId="{D0E50B6E-2733-478A-A6B6-04BEBB20C575}" dt="2025-11-19T23:14:47.126" v="0" actId="47"/>
        <pc:sldMkLst>
          <pc:docMk/>
          <pc:sldMk cId="0" sldId="351"/>
        </pc:sldMkLst>
      </pc:sldChg>
      <pc:sldChg chg="del">
        <pc:chgData name="Rachel Chopping" userId="281e9b65-2244-40a5-8cab-3493df92dc86" providerId="ADAL" clId="{D0E50B6E-2733-478A-A6B6-04BEBB20C575}" dt="2025-11-19T23:14:47.126" v="0" actId="47"/>
        <pc:sldMkLst>
          <pc:docMk/>
          <pc:sldMk cId="0" sldId="352"/>
        </pc:sldMkLst>
      </pc:sldChg>
      <pc:sldChg chg="del">
        <pc:chgData name="Rachel Chopping" userId="281e9b65-2244-40a5-8cab-3493df92dc86" providerId="ADAL" clId="{D0E50B6E-2733-478A-A6B6-04BEBB20C575}" dt="2025-11-19T23:14:47.126" v="0" actId="47"/>
        <pc:sldMkLst>
          <pc:docMk/>
          <pc:sldMk cId="0" sldId="353"/>
        </pc:sldMkLst>
      </pc:sldChg>
      <pc:sldChg chg="del">
        <pc:chgData name="Rachel Chopping" userId="281e9b65-2244-40a5-8cab-3493df92dc86" providerId="ADAL" clId="{D0E50B6E-2733-478A-A6B6-04BEBB20C575}" dt="2025-11-19T23:14:47.126" v="0" actId="47"/>
        <pc:sldMkLst>
          <pc:docMk/>
          <pc:sldMk cId="0" sldId="354"/>
        </pc:sldMkLst>
      </pc:sldChg>
      <pc:sldChg chg="del">
        <pc:chgData name="Rachel Chopping" userId="281e9b65-2244-40a5-8cab-3493df92dc86" providerId="ADAL" clId="{D0E50B6E-2733-478A-A6B6-04BEBB20C575}" dt="2025-11-19T23:14:47.126" v="0" actId="47"/>
        <pc:sldMkLst>
          <pc:docMk/>
          <pc:sldMk cId="0" sldId="355"/>
        </pc:sldMkLst>
      </pc:sldChg>
      <pc:sldChg chg="del">
        <pc:chgData name="Rachel Chopping" userId="281e9b65-2244-40a5-8cab-3493df92dc86" providerId="ADAL" clId="{D0E50B6E-2733-478A-A6B6-04BEBB20C575}" dt="2025-11-19T23:14:47.126" v="0" actId="47"/>
        <pc:sldMkLst>
          <pc:docMk/>
          <pc:sldMk cId="0" sldId="356"/>
        </pc:sldMkLst>
      </pc:sldChg>
      <pc:sldChg chg="del">
        <pc:chgData name="Rachel Chopping" userId="281e9b65-2244-40a5-8cab-3493df92dc86" providerId="ADAL" clId="{D0E50B6E-2733-478A-A6B6-04BEBB20C575}" dt="2025-11-19T23:14:47.126" v="0" actId="47"/>
        <pc:sldMkLst>
          <pc:docMk/>
          <pc:sldMk cId="0" sldId="357"/>
        </pc:sldMkLst>
      </pc:sldChg>
      <pc:sldChg chg="del">
        <pc:chgData name="Rachel Chopping" userId="281e9b65-2244-40a5-8cab-3493df92dc86" providerId="ADAL" clId="{D0E50B6E-2733-478A-A6B6-04BEBB20C575}" dt="2025-11-19T23:14:47.126" v="0" actId="47"/>
        <pc:sldMkLst>
          <pc:docMk/>
          <pc:sldMk cId="0" sldId="358"/>
        </pc:sldMkLst>
      </pc:sldChg>
      <pc:sldChg chg="del">
        <pc:chgData name="Rachel Chopping" userId="281e9b65-2244-40a5-8cab-3493df92dc86" providerId="ADAL" clId="{D0E50B6E-2733-478A-A6B6-04BEBB20C575}" dt="2025-11-19T23:14:47.126" v="0" actId="47"/>
        <pc:sldMkLst>
          <pc:docMk/>
          <pc:sldMk cId="0" sldId="359"/>
        </pc:sldMkLst>
      </pc:sldChg>
      <pc:sldChg chg="del">
        <pc:chgData name="Rachel Chopping" userId="281e9b65-2244-40a5-8cab-3493df92dc86" providerId="ADAL" clId="{D0E50B6E-2733-478A-A6B6-04BEBB20C575}" dt="2025-11-19T23:14:47.126" v="0" actId="47"/>
        <pc:sldMkLst>
          <pc:docMk/>
          <pc:sldMk cId="0" sldId="360"/>
        </pc:sldMkLst>
      </pc:sldChg>
      <pc:sldChg chg="del">
        <pc:chgData name="Rachel Chopping" userId="281e9b65-2244-40a5-8cab-3493df92dc86" providerId="ADAL" clId="{D0E50B6E-2733-478A-A6B6-04BEBB20C575}" dt="2025-11-19T23:14:47.126" v="0" actId="47"/>
        <pc:sldMkLst>
          <pc:docMk/>
          <pc:sldMk cId="0" sldId="361"/>
        </pc:sldMkLst>
      </pc:sldChg>
      <pc:sldChg chg="del">
        <pc:chgData name="Rachel Chopping" userId="281e9b65-2244-40a5-8cab-3493df92dc86" providerId="ADAL" clId="{D0E50B6E-2733-478A-A6B6-04BEBB20C575}" dt="2025-11-19T23:14:47.126" v="0" actId="47"/>
        <pc:sldMkLst>
          <pc:docMk/>
          <pc:sldMk cId="0" sldId="362"/>
        </pc:sldMkLst>
      </pc:sldChg>
      <pc:sldChg chg="del">
        <pc:chgData name="Rachel Chopping" userId="281e9b65-2244-40a5-8cab-3493df92dc86" providerId="ADAL" clId="{D0E50B6E-2733-478A-A6B6-04BEBB20C575}" dt="2025-11-19T23:14:47.126" v="0" actId="47"/>
        <pc:sldMkLst>
          <pc:docMk/>
          <pc:sldMk cId="0" sldId="363"/>
        </pc:sldMkLst>
      </pc:sldChg>
      <pc:sldChg chg="del">
        <pc:chgData name="Rachel Chopping" userId="281e9b65-2244-40a5-8cab-3493df92dc86" providerId="ADAL" clId="{D0E50B6E-2733-478A-A6B6-04BEBB20C575}" dt="2025-11-19T23:14:47.126" v="0" actId="47"/>
        <pc:sldMkLst>
          <pc:docMk/>
          <pc:sldMk cId="0" sldId="364"/>
        </pc:sldMkLst>
      </pc:sldChg>
      <pc:sldChg chg="del">
        <pc:chgData name="Rachel Chopping" userId="281e9b65-2244-40a5-8cab-3493df92dc86" providerId="ADAL" clId="{D0E50B6E-2733-478A-A6B6-04BEBB20C575}" dt="2025-11-19T23:14:47.126" v="0" actId="47"/>
        <pc:sldMkLst>
          <pc:docMk/>
          <pc:sldMk cId="0" sldId="365"/>
        </pc:sldMkLst>
      </pc:sldChg>
      <pc:sldChg chg="del">
        <pc:chgData name="Rachel Chopping" userId="281e9b65-2244-40a5-8cab-3493df92dc86" providerId="ADAL" clId="{D0E50B6E-2733-478A-A6B6-04BEBB20C575}" dt="2025-11-19T23:14:47.126" v="0" actId="47"/>
        <pc:sldMkLst>
          <pc:docMk/>
          <pc:sldMk cId="0" sldId="366"/>
        </pc:sldMkLst>
      </pc:sldChg>
      <pc:sldChg chg="del">
        <pc:chgData name="Rachel Chopping" userId="281e9b65-2244-40a5-8cab-3493df92dc86" providerId="ADAL" clId="{D0E50B6E-2733-478A-A6B6-04BEBB20C575}" dt="2025-11-19T23:14:47.126" v="0" actId="47"/>
        <pc:sldMkLst>
          <pc:docMk/>
          <pc:sldMk cId="0" sldId="367"/>
        </pc:sldMkLst>
      </pc:sldChg>
      <pc:sldChg chg="del">
        <pc:chgData name="Rachel Chopping" userId="281e9b65-2244-40a5-8cab-3493df92dc86" providerId="ADAL" clId="{D0E50B6E-2733-478A-A6B6-04BEBB20C575}" dt="2025-11-19T23:14:47.126" v="0" actId="47"/>
        <pc:sldMkLst>
          <pc:docMk/>
          <pc:sldMk cId="0" sldId="368"/>
        </pc:sldMkLst>
      </pc:sldChg>
      <pc:sldChg chg="del">
        <pc:chgData name="Rachel Chopping" userId="281e9b65-2244-40a5-8cab-3493df92dc86" providerId="ADAL" clId="{D0E50B6E-2733-478A-A6B6-04BEBB20C575}" dt="2025-11-19T23:14:47.126" v="0" actId="47"/>
        <pc:sldMkLst>
          <pc:docMk/>
          <pc:sldMk cId="0" sldId="369"/>
        </pc:sldMkLst>
      </pc:sldChg>
      <pc:sldChg chg="del">
        <pc:chgData name="Rachel Chopping" userId="281e9b65-2244-40a5-8cab-3493df92dc86" providerId="ADAL" clId="{D0E50B6E-2733-478A-A6B6-04BEBB20C575}" dt="2025-11-19T23:14:47.126" v="0" actId="47"/>
        <pc:sldMkLst>
          <pc:docMk/>
          <pc:sldMk cId="0" sldId="370"/>
        </pc:sldMkLst>
      </pc:sldChg>
      <pc:sldChg chg="del">
        <pc:chgData name="Rachel Chopping" userId="281e9b65-2244-40a5-8cab-3493df92dc86" providerId="ADAL" clId="{D0E50B6E-2733-478A-A6B6-04BEBB20C575}" dt="2025-11-19T23:14:47.126" v="0" actId="47"/>
        <pc:sldMkLst>
          <pc:docMk/>
          <pc:sldMk cId="0" sldId="371"/>
        </pc:sldMkLst>
      </pc:sldChg>
      <pc:sldChg chg="del">
        <pc:chgData name="Rachel Chopping" userId="281e9b65-2244-40a5-8cab-3493df92dc86" providerId="ADAL" clId="{D0E50B6E-2733-478A-A6B6-04BEBB20C575}" dt="2025-11-19T23:14:47.126" v="0" actId="47"/>
        <pc:sldMkLst>
          <pc:docMk/>
          <pc:sldMk cId="0" sldId="372"/>
        </pc:sldMkLst>
      </pc:sldChg>
      <pc:sldChg chg="del">
        <pc:chgData name="Rachel Chopping" userId="281e9b65-2244-40a5-8cab-3493df92dc86" providerId="ADAL" clId="{D0E50B6E-2733-478A-A6B6-04BEBB20C575}" dt="2025-11-19T23:14:47.126" v="0" actId="47"/>
        <pc:sldMkLst>
          <pc:docMk/>
          <pc:sldMk cId="0" sldId="373"/>
        </pc:sldMkLst>
      </pc:sldChg>
      <pc:sldChg chg="del">
        <pc:chgData name="Rachel Chopping" userId="281e9b65-2244-40a5-8cab-3493df92dc86" providerId="ADAL" clId="{D0E50B6E-2733-478A-A6B6-04BEBB20C575}" dt="2025-11-19T23:14:47.126" v="0" actId="47"/>
        <pc:sldMkLst>
          <pc:docMk/>
          <pc:sldMk cId="0" sldId="374"/>
        </pc:sldMkLst>
      </pc:sldChg>
      <pc:sldChg chg="del">
        <pc:chgData name="Rachel Chopping" userId="281e9b65-2244-40a5-8cab-3493df92dc86" providerId="ADAL" clId="{D0E50B6E-2733-478A-A6B6-04BEBB20C575}" dt="2025-11-19T23:14:47.126" v="0" actId="47"/>
        <pc:sldMkLst>
          <pc:docMk/>
          <pc:sldMk cId="0" sldId="375"/>
        </pc:sldMkLst>
      </pc:sldChg>
      <pc:sldChg chg="del">
        <pc:chgData name="Rachel Chopping" userId="281e9b65-2244-40a5-8cab-3493df92dc86" providerId="ADAL" clId="{D0E50B6E-2733-478A-A6B6-04BEBB20C575}" dt="2025-11-19T23:14:47.126" v="0" actId="47"/>
        <pc:sldMkLst>
          <pc:docMk/>
          <pc:sldMk cId="0" sldId="376"/>
        </pc:sldMkLst>
      </pc:sldChg>
      <pc:sldChg chg="del">
        <pc:chgData name="Rachel Chopping" userId="281e9b65-2244-40a5-8cab-3493df92dc86" providerId="ADAL" clId="{D0E50B6E-2733-478A-A6B6-04BEBB20C575}" dt="2025-11-19T23:14:47.126" v="0" actId="47"/>
        <pc:sldMkLst>
          <pc:docMk/>
          <pc:sldMk cId="0" sldId="377"/>
        </pc:sldMkLst>
      </pc:sldChg>
      <pc:sldChg chg="del">
        <pc:chgData name="Rachel Chopping" userId="281e9b65-2244-40a5-8cab-3493df92dc86" providerId="ADAL" clId="{D0E50B6E-2733-478A-A6B6-04BEBB20C575}" dt="2025-11-19T23:14:47.126" v="0" actId="47"/>
        <pc:sldMkLst>
          <pc:docMk/>
          <pc:sldMk cId="0" sldId="378"/>
        </pc:sldMkLst>
      </pc:sldChg>
      <pc:sldChg chg="del">
        <pc:chgData name="Rachel Chopping" userId="281e9b65-2244-40a5-8cab-3493df92dc86" providerId="ADAL" clId="{D0E50B6E-2733-478A-A6B6-04BEBB20C575}" dt="2025-11-19T23:14:47.126" v="0" actId="47"/>
        <pc:sldMkLst>
          <pc:docMk/>
          <pc:sldMk cId="0" sldId="379"/>
        </pc:sldMkLst>
      </pc:sldChg>
      <pc:sldChg chg="del">
        <pc:chgData name="Rachel Chopping" userId="281e9b65-2244-40a5-8cab-3493df92dc86" providerId="ADAL" clId="{D0E50B6E-2733-478A-A6B6-04BEBB20C575}" dt="2025-11-19T23:14:47.126" v="0" actId="47"/>
        <pc:sldMkLst>
          <pc:docMk/>
          <pc:sldMk cId="0" sldId="380"/>
        </pc:sldMkLst>
      </pc:sldChg>
      <pc:sldChg chg="del">
        <pc:chgData name="Rachel Chopping" userId="281e9b65-2244-40a5-8cab-3493df92dc86" providerId="ADAL" clId="{D0E50B6E-2733-478A-A6B6-04BEBB20C575}" dt="2025-11-19T23:14:47.126" v="0" actId="47"/>
        <pc:sldMkLst>
          <pc:docMk/>
          <pc:sldMk cId="0" sldId="381"/>
        </pc:sldMkLst>
      </pc:sldChg>
      <pc:sldChg chg="del">
        <pc:chgData name="Rachel Chopping" userId="281e9b65-2244-40a5-8cab-3493df92dc86" providerId="ADAL" clId="{D0E50B6E-2733-478A-A6B6-04BEBB20C575}" dt="2025-11-19T23:14:47.126" v="0" actId="47"/>
        <pc:sldMkLst>
          <pc:docMk/>
          <pc:sldMk cId="0" sldId="382"/>
        </pc:sldMkLst>
      </pc:sldChg>
      <pc:sldChg chg="del">
        <pc:chgData name="Rachel Chopping" userId="281e9b65-2244-40a5-8cab-3493df92dc86" providerId="ADAL" clId="{D0E50B6E-2733-478A-A6B6-04BEBB20C575}" dt="2025-11-19T23:14:47.126" v="0" actId="47"/>
        <pc:sldMkLst>
          <pc:docMk/>
          <pc:sldMk cId="0" sldId="383"/>
        </pc:sldMkLst>
      </pc:sldChg>
      <pc:sldChg chg="del">
        <pc:chgData name="Rachel Chopping" userId="281e9b65-2244-40a5-8cab-3493df92dc86" providerId="ADAL" clId="{D0E50B6E-2733-478A-A6B6-04BEBB20C575}" dt="2025-11-19T23:14:47.126" v="0" actId="47"/>
        <pc:sldMkLst>
          <pc:docMk/>
          <pc:sldMk cId="0" sldId="384"/>
        </pc:sldMkLst>
      </pc:sldChg>
      <pc:sldChg chg="del">
        <pc:chgData name="Rachel Chopping" userId="281e9b65-2244-40a5-8cab-3493df92dc86" providerId="ADAL" clId="{D0E50B6E-2733-478A-A6B6-04BEBB20C575}" dt="2025-11-19T23:14:47.126" v="0" actId="47"/>
        <pc:sldMkLst>
          <pc:docMk/>
          <pc:sldMk cId="0" sldId="385"/>
        </pc:sldMkLst>
      </pc:sldChg>
      <pc:sldChg chg="del">
        <pc:chgData name="Rachel Chopping" userId="281e9b65-2244-40a5-8cab-3493df92dc86" providerId="ADAL" clId="{D0E50B6E-2733-478A-A6B6-04BEBB20C575}" dt="2025-11-19T23:14:47.126" v="0" actId="47"/>
        <pc:sldMkLst>
          <pc:docMk/>
          <pc:sldMk cId="0" sldId="386"/>
        </pc:sldMkLst>
      </pc:sldChg>
      <pc:sldChg chg="del">
        <pc:chgData name="Rachel Chopping" userId="281e9b65-2244-40a5-8cab-3493df92dc86" providerId="ADAL" clId="{D0E50B6E-2733-478A-A6B6-04BEBB20C575}" dt="2025-11-19T23:14:47.126" v="0" actId="47"/>
        <pc:sldMkLst>
          <pc:docMk/>
          <pc:sldMk cId="0" sldId="387"/>
        </pc:sldMkLst>
      </pc:sldChg>
      <pc:sldChg chg="del">
        <pc:chgData name="Rachel Chopping" userId="281e9b65-2244-40a5-8cab-3493df92dc86" providerId="ADAL" clId="{D0E50B6E-2733-478A-A6B6-04BEBB20C575}" dt="2025-11-19T23:14:47.126" v="0" actId="47"/>
        <pc:sldMkLst>
          <pc:docMk/>
          <pc:sldMk cId="0" sldId="388"/>
        </pc:sldMkLst>
      </pc:sldChg>
      <pc:sldChg chg="del">
        <pc:chgData name="Rachel Chopping" userId="281e9b65-2244-40a5-8cab-3493df92dc86" providerId="ADAL" clId="{D0E50B6E-2733-478A-A6B6-04BEBB20C575}" dt="2025-11-19T23:14:47.126" v="0" actId="47"/>
        <pc:sldMkLst>
          <pc:docMk/>
          <pc:sldMk cId="0" sldId="389"/>
        </pc:sldMkLst>
      </pc:sldChg>
      <pc:sldChg chg="del">
        <pc:chgData name="Rachel Chopping" userId="281e9b65-2244-40a5-8cab-3493df92dc86" providerId="ADAL" clId="{D0E50B6E-2733-478A-A6B6-04BEBB20C575}" dt="2025-11-19T23:14:47.126" v="0" actId="47"/>
        <pc:sldMkLst>
          <pc:docMk/>
          <pc:sldMk cId="0" sldId="390"/>
        </pc:sldMkLst>
      </pc:sldChg>
      <pc:sldChg chg="del">
        <pc:chgData name="Rachel Chopping" userId="281e9b65-2244-40a5-8cab-3493df92dc86" providerId="ADAL" clId="{D0E50B6E-2733-478A-A6B6-04BEBB20C575}" dt="2025-11-19T23:14:47.126" v="0" actId="47"/>
        <pc:sldMkLst>
          <pc:docMk/>
          <pc:sldMk cId="0" sldId="391"/>
        </pc:sldMkLst>
      </pc:sldChg>
      <pc:sldChg chg="del">
        <pc:chgData name="Rachel Chopping" userId="281e9b65-2244-40a5-8cab-3493df92dc86" providerId="ADAL" clId="{D0E50B6E-2733-478A-A6B6-04BEBB20C575}" dt="2025-11-19T23:14:47.126" v="0" actId="47"/>
        <pc:sldMkLst>
          <pc:docMk/>
          <pc:sldMk cId="0" sldId="392"/>
        </pc:sldMkLst>
      </pc:sldChg>
      <pc:sldChg chg="del">
        <pc:chgData name="Rachel Chopping" userId="281e9b65-2244-40a5-8cab-3493df92dc86" providerId="ADAL" clId="{D0E50B6E-2733-478A-A6B6-04BEBB20C575}" dt="2025-11-19T23:14:47.126" v="0" actId="47"/>
        <pc:sldMkLst>
          <pc:docMk/>
          <pc:sldMk cId="0" sldId="394"/>
        </pc:sldMkLst>
      </pc:sldChg>
      <pc:sldChg chg="del">
        <pc:chgData name="Rachel Chopping" userId="281e9b65-2244-40a5-8cab-3493df92dc86" providerId="ADAL" clId="{D0E50B6E-2733-478A-A6B6-04BEBB20C575}" dt="2025-11-19T23:14:47.126" v="0" actId="47"/>
        <pc:sldMkLst>
          <pc:docMk/>
          <pc:sldMk cId="0" sldId="395"/>
        </pc:sldMkLst>
      </pc:sldChg>
      <pc:sldChg chg="del">
        <pc:chgData name="Rachel Chopping" userId="281e9b65-2244-40a5-8cab-3493df92dc86" providerId="ADAL" clId="{D0E50B6E-2733-478A-A6B6-04BEBB20C575}" dt="2025-11-19T23:14:47.126" v="0" actId="47"/>
        <pc:sldMkLst>
          <pc:docMk/>
          <pc:sldMk cId="0" sldId="396"/>
        </pc:sldMkLst>
      </pc:sldChg>
      <pc:sldChg chg="del">
        <pc:chgData name="Rachel Chopping" userId="281e9b65-2244-40a5-8cab-3493df92dc86" providerId="ADAL" clId="{D0E50B6E-2733-478A-A6B6-04BEBB20C575}" dt="2025-11-19T23:14:47.126" v="0" actId="47"/>
        <pc:sldMkLst>
          <pc:docMk/>
          <pc:sldMk cId="0" sldId="397"/>
        </pc:sldMkLst>
      </pc:sldChg>
      <pc:sldChg chg="del">
        <pc:chgData name="Rachel Chopping" userId="281e9b65-2244-40a5-8cab-3493df92dc86" providerId="ADAL" clId="{D0E50B6E-2733-478A-A6B6-04BEBB20C575}" dt="2025-11-19T23:14:47.126" v="0" actId="47"/>
        <pc:sldMkLst>
          <pc:docMk/>
          <pc:sldMk cId="0" sldId="398"/>
        </pc:sldMkLst>
      </pc:sldChg>
      <pc:sldChg chg="del">
        <pc:chgData name="Rachel Chopping" userId="281e9b65-2244-40a5-8cab-3493df92dc86" providerId="ADAL" clId="{D0E50B6E-2733-478A-A6B6-04BEBB20C575}" dt="2025-11-19T23:14:47.126" v="0" actId="47"/>
        <pc:sldMkLst>
          <pc:docMk/>
          <pc:sldMk cId="0" sldId="399"/>
        </pc:sldMkLst>
      </pc:sldChg>
      <pc:sldChg chg="del">
        <pc:chgData name="Rachel Chopping" userId="281e9b65-2244-40a5-8cab-3493df92dc86" providerId="ADAL" clId="{D0E50B6E-2733-478A-A6B6-04BEBB20C575}" dt="2025-11-19T23:14:47.126" v="0" actId="47"/>
        <pc:sldMkLst>
          <pc:docMk/>
          <pc:sldMk cId="0" sldId="400"/>
        </pc:sldMkLst>
      </pc:sldChg>
      <pc:sldChg chg="del">
        <pc:chgData name="Rachel Chopping" userId="281e9b65-2244-40a5-8cab-3493df92dc86" providerId="ADAL" clId="{D0E50B6E-2733-478A-A6B6-04BEBB20C575}" dt="2025-11-19T23:14:47.126" v="0" actId="47"/>
        <pc:sldMkLst>
          <pc:docMk/>
          <pc:sldMk cId="0" sldId="401"/>
        </pc:sldMkLst>
      </pc:sldChg>
      <pc:sldChg chg="del">
        <pc:chgData name="Rachel Chopping" userId="281e9b65-2244-40a5-8cab-3493df92dc86" providerId="ADAL" clId="{D0E50B6E-2733-478A-A6B6-04BEBB20C575}" dt="2025-11-19T23:14:47.126" v="0" actId="47"/>
        <pc:sldMkLst>
          <pc:docMk/>
          <pc:sldMk cId="0" sldId="402"/>
        </pc:sldMkLst>
      </pc:sldChg>
      <pc:sldChg chg="del">
        <pc:chgData name="Rachel Chopping" userId="281e9b65-2244-40a5-8cab-3493df92dc86" providerId="ADAL" clId="{D0E50B6E-2733-478A-A6B6-04BEBB20C575}" dt="2025-11-19T23:14:47.126" v="0" actId="47"/>
        <pc:sldMkLst>
          <pc:docMk/>
          <pc:sldMk cId="0" sldId="403"/>
        </pc:sldMkLst>
      </pc:sldChg>
      <pc:sldChg chg="del">
        <pc:chgData name="Rachel Chopping" userId="281e9b65-2244-40a5-8cab-3493df92dc86" providerId="ADAL" clId="{D0E50B6E-2733-478A-A6B6-04BEBB20C575}" dt="2025-11-19T23:14:47.126" v="0" actId="47"/>
        <pc:sldMkLst>
          <pc:docMk/>
          <pc:sldMk cId="0" sldId="404"/>
        </pc:sldMkLst>
      </pc:sldChg>
      <pc:sldChg chg="del">
        <pc:chgData name="Rachel Chopping" userId="281e9b65-2244-40a5-8cab-3493df92dc86" providerId="ADAL" clId="{D0E50B6E-2733-478A-A6B6-04BEBB20C575}" dt="2025-11-19T23:14:47.126" v="0" actId="47"/>
        <pc:sldMkLst>
          <pc:docMk/>
          <pc:sldMk cId="0" sldId="405"/>
        </pc:sldMkLst>
      </pc:sldChg>
      <pc:sldChg chg="del">
        <pc:chgData name="Rachel Chopping" userId="281e9b65-2244-40a5-8cab-3493df92dc86" providerId="ADAL" clId="{D0E50B6E-2733-478A-A6B6-04BEBB20C575}" dt="2025-11-19T23:14:47.126" v="0" actId="47"/>
        <pc:sldMkLst>
          <pc:docMk/>
          <pc:sldMk cId="0" sldId="406"/>
        </pc:sldMkLst>
      </pc:sldChg>
      <pc:sldChg chg="del">
        <pc:chgData name="Rachel Chopping" userId="281e9b65-2244-40a5-8cab-3493df92dc86" providerId="ADAL" clId="{D0E50B6E-2733-478A-A6B6-04BEBB20C575}" dt="2025-11-19T23:14:47.126" v="0" actId="47"/>
        <pc:sldMkLst>
          <pc:docMk/>
          <pc:sldMk cId="0" sldId="407"/>
        </pc:sldMkLst>
      </pc:sldChg>
      <pc:sldChg chg="del">
        <pc:chgData name="Rachel Chopping" userId="281e9b65-2244-40a5-8cab-3493df92dc86" providerId="ADAL" clId="{D0E50B6E-2733-478A-A6B6-04BEBB20C575}" dt="2025-11-19T23:14:47.126" v="0" actId="47"/>
        <pc:sldMkLst>
          <pc:docMk/>
          <pc:sldMk cId="0" sldId="408"/>
        </pc:sldMkLst>
      </pc:sldChg>
      <pc:sldChg chg="del">
        <pc:chgData name="Rachel Chopping" userId="281e9b65-2244-40a5-8cab-3493df92dc86" providerId="ADAL" clId="{D0E50B6E-2733-478A-A6B6-04BEBB20C575}" dt="2025-11-19T23:14:47.126" v="0" actId="47"/>
        <pc:sldMkLst>
          <pc:docMk/>
          <pc:sldMk cId="0" sldId="409"/>
        </pc:sldMkLst>
      </pc:sldChg>
      <pc:sldChg chg="del">
        <pc:chgData name="Rachel Chopping" userId="281e9b65-2244-40a5-8cab-3493df92dc86" providerId="ADAL" clId="{D0E50B6E-2733-478A-A6B6-04BEBB20C575}" dt="2025-11-19T23:14:47.126" v="0" actId="47"/>
        <pc:sldMkLst>
          <pc:docMk/>
          <pc:sldMk cId="0" sldId="410"/>
        </pc:sldMkLst>
      </pc:sldChg>
      <pc:sldChg chg="del">
        <pc:chgData name="Rachel Chopping" userId="281e9b65-2244-40a5-8cab-3493df92dc86" providerId="ADAL" clId="{D0E50B6E-2733-478A-A6B6-04BEBB20C575}" dt="2025-11-19T23:14:47.126" v="0" actId="47"/>
        <pc:sldMkLst>
          <pc:docMk/>
          <pc:sldMk cId="0" sldId="411"/>
        </pc:sldMkLst>
      </pc:sldChg>
      <pc:sldChg chg="del">
        <pc:chgData name="Rachel Chopping" userId="281e9b65-2244-40a5-8cab-3493df92dc86" providerId="ADAL" clId="{D0E50B6E-2733-478A-A6B6-04BEBB20C575}" dt="2025-11-19T23:14:47.126" v="0" actId="47"/>
        <pc:sldMkLst>
          <pc:docMk/>
          <pc:sldMk cId="0" sldId="412"/>
        </pc:sldMkLst>
      </pc:sldChg>
      <pc:sldChg chg="del">
        <pc:chgData name="Rachel Chopping" userId="281e9b65-2244-40a5-8cab-3493df92dc86" providerId="ADAL" clId="{D0E50B6E-2733-478A-A6B6-04BEBB20C575}" dt="2025-11-19T23:14:47.126" v="0" actId="47"/>
        <pc:sldMkLst>
          <pc:docMk/>
          <pc:sldMk cId="0" sldId="413"/>
        </pc:sldMkLst>
      </pc:sldChg>
      <pc:sldChg chg="del">
        <pc:chgData name="Rachel Chopping" userId="281e9b65-2244-40a5-8cab-3493df92dc86" providerId="ADAL" clId="{D0E50B6E-2733-478A-A6B6-04BEBB20C575}" dt="2025-11-19T23:14:47.126" v="0" actId="47"/>
        <pc:sldMkLst>
          <pc:docMk/>
          <pc:sldMk cId="0" sldId="414"/>
        </pc:sldMkLst>
      </pc:sldChg>
      <pc:sldChg chg="del">
        <pc:chgData name="Rachel Chopping" userId="281e9b65-2244-40a5-8cab-3493df92dc86" providerId="ADAL" clId="{D0E50B6E-2733-478A-A6B6-04BEBB20C575}" dt="2025-11-19T23:14:47.126" v="0" actId="47"/>
        <pc:sldMkLst>
          <pc:docMk/>
          <pc:sldMk cId="0" sldId="415"/>
        </pc:sldMkLst>
      </pc:sldChg>
      <pc:sldChg chg="del">
        <pc:chgData name="Rachel Chopping" userId="281e9b65-2244-40a5-8cab-3493df92dc86" providerId="ADAL" clId="{D0E50B6E-2733-478A-A6B6-04BEBB20C575}" dt="2025-11-19T23:14:47.126" v="0" actId="47"/>
        <pc:sldMkLst>
          <pc:docMk/>
          <pc:sldMk cId="0" sldId="416"/>
        </pc:sldMkLst>
      </pc:sldChg>
      <pc:sldChg chg="del">
        <pc:chgData name="Rachel Chopping" userId="281e9b65-2244-40a5-8cab-3493df92dc86" providerId="ADAL" clId="{D0E50B6E-2733-478A-A6B6-04BEBB20C575}" dt="2025-11-19T23:14:47.126" v="0" actId="47"/>
        <pc:sldMkLst>
          <pc:docMk/>
          <pc:sldMk cId="0" sldId="417"/>
        </pc:sldMkLst>
      </pc:sldChg>
      <pc:sldChg chg="del">
        <pc:chgData name="Rachel Chopping" userId="281e9b65-2244-40a5-8cab-3493df92dc86" providerId="ADAL" clId="{D0E50B6E-2733-478A-A6B6-04BEBB20C575}" dt="2025-11-19T23:14:47.126" v="0" actId="47"/>
        <pc:sldMkLst>
          <pc:docMk/>
          <pc:sldMk cId="0" sldId="418"/>
        </pc:sldMkLst>
      </pc:sldChg>
      <pc:sldChg chg="del">
        <pc:chgData name="Rachel Chopping" userId="281e9b65-2244-40a5-8cab-3493df92dc86" providerId="ADAL" clId="{D0E50B6E-2733-478A-A6B6-04BEBB20C575}" dt="2025-11-19T23:14:47.126" v="0" actId="47"/>
        <pc:sldMkLst>
          <pc:docMk/>
          <pc:sldMk cId="0" sldId="419"/>
        </pc:sldMkLst>
      </pc:sldChg>
      <pc:sldChg chg="del">
        <pc:chgData name="Rachel Chopping" userId="281e9b65-2244-40a5-8cab-3493df92dc86" providerId="ADAL" clId="{D0E50B6E-2733-478A-A6B6-04BEBB20C575}" dt="2025-11-19T23:14:47.126" v="0" actId="47"/>
        <pc:sldMkLst>
          <pc:docMk/>
          <pc:sldMk cId="0" sldId="420"/>
        </pc:sldMkLst>
      </pc:sldChg>
      <pc:sldChg chg="del">
        <pc:chgData name="Rachel Chopping" userId="281e9b65-2244-40a5-8cab-3493df92dc86" providerId="ADAL" clId="{D0E50B6E-2733-478A-A6B6-04BEBB20C575}" dt="2025-11-19T23:14:47.126" v="0" actId="47"/>
        <pc:sldMkLst>
          <pc:docMk/>
          <pc:sldMk cId="0" sldId="421"/>
        </pc:sldMkLst>
      </pc:sldChg>
      <pc:sldChg chg="del">
        <pc:chgData name="Rachel Chopping" userId="281e9b65-2244-40a5-8cab-3493df92dc86" providerId="ADAL" clId="{D0E50B6E-2733-478A-A6B6-04BEBB20C575}" dt="2025-11-19T23:14:47.126" v="0" actId="47"/>
        <pc:sldMkLst>
          <pc:docMk/>
          <pc:sldMk cId="0" sldId="422"/>
        </pc:sldMkLst>
      </pc:sldChg>
      <pc:sldChg chg="del">
        <pc:chgData name="Rachel Chopping" userId="281e9b65-2244-40a5-8cab-3493df92dc86" providerId="ADAL" clId="{D0E50B6E-2733-478A-A6B6-04BEBB20C575}" dt="2025-11-19T23:14:47.126" v="0" actId="47"/>
        <pc:sldMkLst>
          <pc:docMk/>
          <pc:sldMk cId="0" sldId="423"/>
        </pc:sldMkLst>
      </pc:sldChg>
      <pc:sldChg chg="del">
        <pc:chgData name="Rachel Chopping" userId="281e9b65-2244-40a5-8cab-3493df92dc86" providerId="ADAL" clId="{D0E50B6E-2733-478A-A6B6-04BEBB20C575}" dt="2025-11-19T23:14:47.126" v="0" actId="47"/>
        <pc:sldMkLst>
          <pc:docMk/>
          <pc:sldMk cId="0" sldId="424"/>
        </pc:sldMkLst>
      </pc:sldChg>
      <pc:sldChg chg="del">
        <pc:chgData name="Rachel Chopping" userId="281e9b65-2244-40a5-8cab-3493df92dc86" providerId="ADAL" clId="{D0E50B6E-2733-478A-A6B6-04BEBB20C575}" dt="2025-11-19T23:14:47.126" v="0" actId="47"/>
        <pc:sldMkLst>
          <pc:docMk/>
          <pc:sldMk cId="0" sldId="425"/>
        </pc:sldMkLst>
      </pc:sldChg>
      <pc:sldChg chg="del">
        <pc:chgData name="Rachel Chopping" userId="281e9b65-2244-40a5-8cab-3493df92dc86" providerId="ADAL" clId="{D0E50B6E-2733-478A-A6B6-04BEBB20C575}" dt="2025-11-19T23:14:47.126" v="0" actId="47"/>
        <pc:sldMkLst>
          <pc:docMk/>
          <pc:sldMk cId="0" sldId="426"/>
        </pc:sldMkLst>
      </pc:sldChg>
      <pc:sldChg chg="del">
        <pc:chgData name="Rachel Chopping" userId="281e9b65-2244-40a5-8cab-3493df92dc86" providerId="ADAL" clId="{D0E50B6E-2733-478A-A6B6-04BEBB20C575}" dt="2025-11-19T23:14:47.126" v="0" actId="47"/>
        <pc:sldMkLst>
          <pc:docMk/>
          <pc:sldMk cId="0" sldId="427"/>
        </pc:sldMkLst>
      </pc:sldChg>
      <pc:sldChg chg="del">
        <pc:chgData name="Rachel Chopping" userId="281e9b65-2244-40a5-8cab-3493df92dc86" providerId="ADAL" clId="{D0E50B6E-2733-478A-A6B6-04BEBB20C575}" dt="2025-11-19T23:14:47.126" v="0" actId="47"/>
        <pc:sldMkLst>
          <pc:docMk/>
          <pc:sldMk cId="0" sldId="428"/>
        </pc:sldMkLst>
      </pc:sldChg>
      <pc:sldChg chg="del">
        <pc:chgData name="Rachel Chopping" userId="281e9b65-2244-40a5-8cab-3493df92dc86" providerId="ADAL" clId="{D0E50B6E-2733-478A-A6B6-04BEBB20C575}" dt="2025-11-19T23:14:47.126" v="0" actId="47"/>
        <pc:sldMkLst>
          <pc:docMk/>
          <pc:sldMk cId="0" sldId="429"/>
        </pc:sldMkLst>
      </pc:sldChg>
      <pc:sldChg chg="del">
        <pc:chgData name="Rachel Chopping" userId="281e9b65-2244-40a5-8cab-3493df92dc86" providerId="ADAL" clId="{D0E50B6E-2733-478A-A6B6-04BEBB20C575}" dt="2025-11-19T23:14:47.126" v="0" actId="47"/>
        <pc:sldMkLst>
          <pc:docMk/>
          <pc:sldMk cId="0" sldId="430"/>
        </pc:sldMkLst>
      </pc:sldChg>
      <pc:sldChg chg="del">
        <pc:chgData name="Rachel Chopping" userId="281e9b65-2244-40a5-8cab-3493df92dc86" providerId="ADAL" clId="{D0E50B6E-2733-478A-A6B6-04BEBB20C575}" dt="2025-11-19T23:14:47.126" v="0" actId="47"/>
        <pc:sldMkLst>
          <pc:docMk/>
          <pc:sldMk cId="0" sldId="431"/>
        </pc:sldMkLst>
      </pc:sldChg>
      <pc:sldChg chg="del">
        <pc:chgData name="Rachel Chopping" userId="281e9b65-2244-40a5-8cab-3493df92dc86" providerId="ADAL" clId="{D0E50B6E-2733-478A-A6B6-04BEBB20C575}" dt="2025-11-19T23:14:47.126" v="0" actId="47"/>
        <pc:sldMkLst>
          <pc:docMk/>
          <pc:sldMk cId="0" sldId="432"/>
        </pc:sldMkLst>
      </pc:sldChg>
      <pc:sldChg chg="del">
        <pc:chgData name="Rachel Chopping" userId="281e9b65-2244-40a5-8cab-3493df92dc86" providerId="ADAL" clId="{D0E50B6E-2733-478A-A6B6-04BEBB20C575}" dt="2025-11-19T23:14:47.126" v="0" actId="47"/>
        <pc:sldMkLst>
          <pc:docMk/>
          <pc:sldMk cId="0" sldId="433"/>
        </pc:sldMkLst>
      </pc:sldChg>
      <pc:sldChg chg="del">
        <pc:chgData name="Rachel Chopping" userId="281e9b65-2244-40a5-8cab-3493df92dc86" providerId="ADAL" clId="{D0E50B6E-2733-478A-A6B6-04BEBB20C575}" dt="2025-11-19T23:14:47.126" v="0" actId="47"/>
        <pc:sldMkLst>
          <pc:docMk/>
          <pc:sldMk cId="0" sldId="434"/>
        </pc:sldMkLst>
      </pc:sldChg>
      <pc:sldChg chg="del">
        <pc:chgData name="Rachel Chopping" userId="281e9b65-2244-40a5-8cab-3493df92dc86" providerId="ADAL" clId="{D0E50B6E-2733-478A-A6B6-04BEBB20C575}" dt="2025-11-19T23:14:47.126" v="0" actId="47"/>
        <pc:sldMkLst>
          <pc:docMk/>
          <pc:sldMk cId="0" sldId="435"/>
        </pc:sldMkLst>
      </pc:sldChg>
      <pc:sldChg chg="del">
        <pc:chgData name="Rachel Chopping" userId="281e9b65-2244-40a5-8cab-3493df92dc86" providerId="ADAL" clId="{D0E50B6E-2733-478A-A6B6-04BEBB20C575}" dt="2025-11-19T23:14:47.126" v="0" actId="47"/>
        <pc:sldMkLst>
          <pc:docMk/>
          <pc:sldMk cId="0" sldId="436"/>
        </pc:sldMkLst>
      </pc:sldChg>
      <pc:sldChg chg="del">
        <pc:chgData name="Rachel Chopping" userId="281e9b65-2244-40a5-8cab-3493df92dc86" providerId="ADAL" clId="{D0E50B6E-2733-478A-A6B6-04BEBB20C575}" dt="2025-11-19T23:14:47.126" v="0" actId="47"/>
        <pc:sldMkLst>
          <pc:docMk/>
          <pc:sldMk cId="0" sldId="437"/>
        </pc:sldMkLst>
      </pc:sldChg>
      <pc:sldChg chg="del">
        <pc:chgData name="Rachel Chopping" userId="281e9b65-2244-40a5-8cab-3493df92dc86" providerId="ADAL" clId="{D0E50B6E-2733-478A-A6B6-04BEBB20C575}" dt="2025-11-19T23:14:47.126" v="0" actId="47"/>
        <pc:sldMkLst>
          <pc:docMk/>
          <pc:sldMk cId="0" sldId="438"/>
        </pc:sldMkLst>
      </pc:sldChg>
      <pc:sldChg chg="del">
        <pc:chgData name="Rachel Chopping" userId="281e9b65-2244-40a5-8cab-3493df92dc86" providerId="ADAL" clId="{D0E50B6E-2733-478A-A6B6-04BEBB20C575}" dt="2025-11-19T23:14:47.126" v="0" actId="47"/>
        <pc:sldMkLst>
          <pc:docMk/>
          <pc:sldMk cId="0" sldId="439"/>
        </pc:sldMkLst>
      </pc:sldChg>
      <pc:sldChg chg="del">
        <pc:chgData name="Rachel Chopping" userId="281e9b65-2244-40a5-8cab-3493df92dc86" providerId="ADAL" clId="{D0E50B6E-2733-478A-A6B6-04BEBB20C575}" dt="2025-11-19T23:14:47.126" v="0" actId="47"/>
        <pc:sldMkLst>
          <pc:docMk/>
          <pc:sldMk cId="0" sldId="440"/>
        </pc:sldMkLst>
      </pc:sldChg>
      <pc:sldChg chg="del">
        <pc:chgData name="Rachel Chopping" userId="281e9b65-2244-40a5-8cab-3493df92dc86" providerId="ADAL" clId="{D0E50B6E-2733-478A-A6B6-04BEBB20C575}" dt="2025-11-19T23:14:47.126" v="0" actId="47"/>
        <pc:sldMkLst>
          <pc:docMk/>
          <pc:sldMk cId="0" sldId="441"/>
        </pc:sldMkLst>
      </pc:sldChg>
      <pc:sldChg chg="del">
        <pc:chgData name="Rachel Chopping" userId="281e9b65-2244-40a5-8cab-3493df92dc86" providerId="ADAL" clId="{D0E50B6E-2733-478A-A6B6-04BEBB20C575}" dt="2025-11-19T23:14:47.126" v="0" actId="47"/>
        <pc:sldMkLst>
          <pc:docMk/>
          <pc:sldMk cId="0" sldId="442"/>
        </pc:sldMkLst>
      </pc:sldChg>
      <pc:sldChg chg="del">
        <pc:chgData name="Rachel Chopping" userId="281e9b65-2244-40a5-8cab-3493df92dc86" providerId="ADAL" clId="{D0E50B6E-2733-478A-A6B6-04BEBB20C575}" dt="2025-11-19T23:14:47.126" v="0" actId="47"/>
        <pc:sldMkLst>
          <pc:docMk/>
          <pc:sldMk cId="0" sldId="443"/>
        </pc:sldMkLst>
      </pc:sldChg>
      <pc:sldChg chg="del">
        <pc:chgData name="Rachel Chopping" userId="281e9b65-2244-40a5-8cab-3493df92dc86" providerId="ADAL" clId="{D0E50B6E-2733-478A-A6B6-04BEBB20C575}" dt="2025-11-19T23:14:47.126" v="0" actId="47"/>
        <pc:sldMkLst>
          <pc:docMk/>
          <pc:sldMk cId="0" sldId="444"/>
        </pc:sldMkLst>
      </pc:sldChg>
      <pc:sldChg chg="del">
        <pc:chgData name="Rachel Chopping" userId="281e9b65-2244-40a5-8cab-3493df92dc86" providerId="ADAL" clId="{D0E50B6E-2733-478A-A6B6-04BEBB20C575}" dt="2025-11-19T23:14:47.126" v="0" actId="47"/>
        <pc:sldMkLst>
          <pc:docMk/>
          <pc:sldMk cId="0" sldId="445"/>
        </pc:sldMkLst>
      </pc:sldChg>
      <pc:sldChg chg="del">
        <pc:chgData name="Rachel Chopping" userId="281e9b65-2244-40a5-8cab-3493df92dc86" providerId="ADAL" clId="{D0E50B6E-2733-478A-A6B6-04BEBB20C575}" dt="2025-11-19T23:14:47.126" v="0" actId="47"/>
        <pc:sldMkLst>
          <pc:docMk/>
          <pc:sldMk cId="0" sldId="446"/>
        </pc:sldMkLst>
      </pc:sldChg>
      <pc:sldChg chg="del">
        <pc:chgData name="Rachel Chopping" userId="281e9b65-2244-40a5-8cab-3493df92dc86" providerId="ADAL" clId="{D0E50B6E-2733-478A-A6B6-04BEBB20C575}" dt="2025-11-19T23:14:47.126" v="0" actId="47"/>
        <pc:sldMkLst>
          <pc:docMk/>
          <pc:sldMk cId="0" sldId="447"/>
        </pc:sldMkLst>
      </pc:sldChg>
      <pc:sldChg chg="del">
        <pc:chgData name="Rachel Chopping" userId="281e9b65-2244-40a5-8cab-3493df92dc86" providerId="ADAL" clId="{D0E50B6E-2733-478A-A6B6-04BEBB20C575}" dt="2025-11-19T23:14:47.126" v="0" actId="47"/>
        <pc:sldMkLst>
          <pc:docMk/>
          <pc:sldMk cId="0" sldId="448"/>
        </pc:sldMkLst>
      </pc:sldChg>
      <pc:sldChg chg="del">
        <pc:chgData name="Rachel Chopping" userId="281e9b65-2244-40a5-8cab-3493df92dc86" providerId="ADAL" clId="{D0E50B6E-2733-478A-A6B6-04BEBB20C575}" dt="2025-11-19T23:14:47.126" v="0" actId="47"/>
        <pc:sldMkLst>
          <pc:docMk/>
          <pc:sldMk cId="0" sldId="450"/>
        </pc:sldMkLst>
      </pc:sldChg>
      <pc:sldChg chg="del">
        <pc:chgData name="Rachel Chopping" userId="281e9b65-2244-40a5-8cab-3493df92dc86" providerId="ADAL" clId="{D0E50B6E-2733-478A-A6B6-04BEBB20C575}" dt="2025-11-19T23:14:47.126" v="0" actId="47"/>
        <pc:sldMkLst>
          <pc:docMk/>
          <pc:sldMk cId="0" sldId="451"/>
        </pc:sldMkLst>
      </pc:sldChg>
      <pc:sldChg chg="del">
        <pc:chgData name="Rachel Chopping" userId="281e9b65-2244-40a5-8cab-3493df92dc86" providerId="ADAL" clId="{D0E50B6E-2733-478A-A6B6-04BEBB20C575}" dt="2025-11-19T23:14:47.126" v="0" actId="47"/>
        <pc:sldMkLst>
          <pc:docMk/>
          <pc:sldMk cId="0" sldId="452"/>
        </pc:sldMkLst>
      </pc:sldChg>
      <pc:sldChg chg="del">
        <pc:chgData name="Rachel Chopping" userId="281e9b65-2244-40a5-8cab-3493df92dc86" providerId="ADAL" clId="{D0E50B6E-2733-478A-A6B6-04BEBB20C575}" dt="2025-11-19T23:14:47.126" v="0" actId="47"/>
        <pc:sldMkLst>
          <pc:docMk/>
          <pc:sldMk cId="0" sldId="453"/>
        </pc:sldMkLst>
      </pc:sldChg>
      <pc:sldChg chg="del">
        <pc:chgData name="Rachel Chopping" userId="281e9b65-2244-40a5-8cab-3493df92dc86" providerId="ADAL" clId="{D0E50B6E-2733-478A-A6B6-04BEBB20C575}" dt="2025-11-19T23:14:47.126" v="0" actId="47"/>
        <pc:sldMkLst>
          <pc:docMk/>
          <pc:sldMk cId="0" sldId="454"/>
        </pc:sldMkLst>
      </pc:sldChg>
      <pc:sldChg chg="del">
        <pc:chgData name="Rachel Chopping" userId="281e9b65-2244-40a5-8cab-3493df92dc86" providerId="ADAL" clId="{D0E50B6E-2733-478A-A6B6-04BEBB20C575}" dt="2025-11-19T23:14:47.126" v="0" actId="47"/>
        <pc:sldMkLst>
          <pc:docMk/>
          <pc:sldMk cId="0" sldId="455"/>
        </pc:sldMkLst>
      </pc:sldChg>
      <pc:sldChg chg="del">
        <pc:chgData name="Rachel Chopping" userId="281e9b65-2244-40a5-8cab-3493df92dc86" providerId="ADAL" clId="{D0E50B6E-2733-478A-A6B6-04BEBB20C575}" dt="2025-11-19T23:14:47.126" v="0" actId="47"/>
        <pc:sldMkLst>
          <pc:docMk/>
          <pc:sldMk cId="0" sldId="456"/>
        </pc:sldMkLst>
      </pc:sldChg>
      <pc:sldChg chg="del">
        <pc:chgData name="Rachel Chopping" userId="281e9b65-2244-40a5-8cab-3493df92dc86" providerId="ADAL" clId="{D0E50B6E-2733-478A-A6B6-04BEBB20C575}" dt="2025-11-19T23:14:47.126" v="0" actId="47"/>
        <pc:sldMkLst>
          <pc:docMk/>
          <pc:sldMk cId="0" sldId="457"/>
        </pc:sldMkLst>
      </pc:sldChg>
      <pc:sldChg chg="del">
        <pc:chgData name="Rachel Chopping" userId="281e9b65-2244-40a5-8cab-3493df92dc86" providerId="ADAL" clId="{D0E50B6E-2733-478A-A6B6-04BEBB20C575}" dt="2025-11-19T23:14:47.126" v="0" actId="47"/>
        <pc:sldMkLst>
          <pc:docMk/>
          <pc:sldMk cId="0" sldId="458"/>
        </pc:sldMkLst>
      </pc:sldChg>
      <pc:sldChg chg="del">
        <pc:chgData name="Rachel Chopping" userId="281e9b65-2244-40a5-8cab-3493df92dc86" providerId="ADAL" clId="{D0E50B6E-2733-478A-A6B6-04BEBB20C575}" dt="2025-11-19T23:14:47.126" v="0" actId="47"/>
        <pc:sldMkLst>
          <pc:docMk/>
          <pc:sldMk cId="0" sldId="459"/>
        </pc:sldMkLst>
      </pc:sldChg>
      <pc:sldChg chg="del">
        <pc:chgData name="Rachel Chopping" userId="281e9b65-2244-40a5-8cab-3493df92dc86" providerId="ADAL" clId="{D0E50B6E-2733-478A-A6B6-04BEBB20C575}" dt="2025-11-19T23:14:47.126" v="0" actId="47"/>
        <pc:sldMkLst>
          <pc:docMk/>
          <pc:sldMk cId="0" sldId="460"/>
        </pc:sldMkLst>
      </pc:sldChg>
      <pc:sldChg chg="del">
        <pc:chgData name="Rachel Chopping" userId="281e9b65-2244-40a5-8cab-3493df92dc86" providerId="ADAL" clId="{D0E50B6E-2733-478A-A6B6-04BEBB20C575}" dt="2025-11-19T23:14:47.126" v="0" actId="47"/>
        <pc:sldMkLst>
          <pc:docMk/>
          <pc:sldMk cId="0" sldId="461"/>
        </pc:sldMkLst>
      </pc:sldChg>
      <pc:sldChg chg="del">
        <pc:chgData name="Rachel Chopping" userId="281e9b65-2244-40a5-8cab-3493df92dc86" providerId="ADAL" clId="{D0E50B6E-2733-478A-A6B6-04BEBB20C575}" dt="2025-11-19T23:14:47.126" v="0" actId="47"/>
        <pc:sldMkLst>
          <pc:docMk/>
          <pc:sldMk cId="0" sldId="462"/>
        </pc:sldMkLst>
      </pc:sldChg>
      <pc:sldChg chg="del">
        <pc:chgData name="Rachel Chopping" userId="281e9b65-2244-40a5-8cab-3493df92dc86" providerId="ADAL" clId="{D0E50B6E-2733-478A-A6B6-04BEBB20C575}" dt="2025-11-19T23:14:47.126" v="0" actId="47"/>
        <pc:sldMkLst>
          <pc:docMk/>
          <pc:sldMk cId="0" sldId="463"/>
        </pc:sldMkLst>
      </pc:sldChg>
      <pc:sldChg chg="del">
        <pc:chgData name="Rachel Chopping" userId="281e9b65-2244-40a5-8cab-3493df92dc86" providerId="ADAL" clId="{D0E50B6E-2733-478A-A6B6-04BEBB20C575}" dt="2025-11-19T23:14:47.126" v="0" actId="47"/>
        <pc:sldMkLst>
          <pc:docMk/>
          <pc:sldMk cId="0" sldId="464"/>
        </pc:sldMkLst>
      </pc:sldChg>
      <pc:sldChg chg="del">
        <pc:chgData name="Rachel Chopping" userId="281e9b65-2244-40a5-8cab-3493df92dc86" providerId="ADAL" clId="{D0E50B6E-2733-478A-A6B6-04BEBB20C575}" dt="2025-11-19T23:14:47.126" v="0" actId="47"/>
        <pc:sldMkLst>
          <pc:docMk/>
          <pc:sldMk cId="0" sldId="465"/>
        </pc:sldMkLst>
      </pc:sldChg>
      <pc:sldChg chg="del">
        <pc:chgData name="Rachel Chopping" userId="281e9b65-2244-40a5-8cab-3493df92dc86" providerId="ADAL" clId="{D0E50B6E-2733-478A-A6B6-04BEBB20C575}" dt="2025-11-19T23:14:47.126" v="0" actId="47"/>
        <pc:sldMkLst>
          <pc:docMk/>
          <pc:sldMk cId="0" sldId="466"/>
        </pc:sldMkLst>
      </pc:sldChg>
      <pc:sldChg chg="del">
        <pc:chgData name="Rachel Chopping" userId="281e9b65-2244-40a5-8cab-3493df92dc86" providerId="ADAL" clId="{D0E50B6E-2733-478A-A6B6-04BEBB20C575}" dt="2025-11-19T23:14:47.126" v="0" actId="47"/>
        <pc:sldMkLst>
          <pc:docMk/>
          <pc:sldMk cId="0" sldId="467"/>
        </pc:sldMkLst>
      </pc:sldChg>
      <pc:sldChg chg="del">
        <pc:chgData name="Rachel Chopping" userId="281e9b65-2244-40a5-8cab-3493df92dc86" providerId="ADAL" clId="{D0E50B6E-2733-478A-A6B6-04BEBB20C575}" dt="2025-11-19T23:14:47.126" v="0" actId="47"/>
        <pc:sldMkLst>
          <pc:docMk/>
          <pc:sldMk cId="0" sldId="468"/>
        </pc:sldMkLst>
      </pc:sldChg>
      <pc:sldChg chg="del">
        <pc:chgData name="Rachel Chopping" userId="281e9b65-2244-40a5-8cab-3493df92dc86" providerId="ADAL" clId="{D0E50B6E-2733-478A-A6B6-04BEBB20C575}" dt="2025-11-19T23:14:47.126" v="0" actId="47"/>
        <pc:sldMkLst>
          <pc:docMk/>
          <pc:sldMk cId="0" sldId="469"/>
        </pc:sldMkLst>
      </pc:sldChg>
      <pc:sldChg chg="del">
        <pc:chgData name="Rachel Chopping" userId="281e9b65-2244-40a5-8cab-3493df92dc86" providerId="ADAL" clId="{D0E50B6E-2733-478A-A6B6-04BEBB20C575}" dt="2025-11-19T23:14:47.126" v="0" actId="47"/>
        <pc:sldMkLst>
          <pc:docMk/>
          <pc:sldMk cId="0" sldId="470"/>
        </pc:sldMkLst>
      </pc:sldChg>
      <pc:sldChg chg="del">
        <pc:chgData name="Rachel Chopping" userId="281e9b65-2244-40a5-8cab-3493df92dc86" providerId="ADAL" clId="{D0E50B6E-2733-478A-A6B6-04BEBB20C575}" dt="2025-11-19T23:14:47.126" v="0" actId="47"/>
        <pc:sldMkLst>
          <pc:docMk/>
          <pc:sldMk cId="0" sldId="471"/>
        </pc:sldMkLst>
      </pc:sldChg>
      <pc:sldChg chg="del">
        <pc:chgData name="Rachel Chopping" userId="281e9b65-2244-40a5-8cab-3493df92dc86" providerId="ADAL" clId="{D0E50B6E-2733-478A-A6B6-04BEBB20C575}" dt="2025-11-19T23:14:47.126" v="0" actId="47"/>
        <pc:sldMkLst>
          <pc:docMk/>
          <pc:sldMk cId="0" sldId="472"/>
        </pc:sldMkLst>
      </pc:sldChg>
      <pc:sldChg chg="del">
        <pc:chgData name="Rachel Chopping" userId="281e9b65-2244-40a5-8cab-3493df92dc86" providerId="ADAL" clId="{D0E50B6E-2733-478A-A6B6-04BEBB20C575}" dt="2025-11-19T23:14:47.126" v="0" actId="47"/>
        <pc:sldMkLst>
          <pc:docMk/>
          <pc:sldMk cId="0" sldId="473"/>
        </pc:sldMkLst>
      </pc:sldChg>
      <pc:sldChg chg="del">
        <pc:chgData name="Rachel Chopping" userId="281e9b65-2244-40a5-8cab-3493df92dc86" providerId="ADAL" clId="{D0E50B6E-2733-478A-A6B6-04BEBB20C575}" dt="2025-11-19T23:14:47.126" v="0" actId="47"/>
        <pc:sldMkLst>
          <pc:docMk/>
          <pc:sldMk cId="0" sldId="474"/>
        </pc:sldMkLst>
      </pc:sldChg>
      <pc:sldChg chg="del">
        <pc:chgData name="Rachel Chopping" userId="281e9b65-2244-40a5-8cab-3493df92dc86" providerId="ADAL" clId="{D0E50B6E-2733-478A-A6B6-04BEBB20C575}" dt="2025-11-19T23:14:47.126" v="0" actId="47"/>
        <pc:sldMkLst>
          <pc:docMk/>
          <pc:sldMk cId="0" sldId="475"/>
        </pc:sldMkLst>
      </pc:sldChg>
      <pc:sldChg chg="del">
        <pc:chgData name="Rachel Chopping" userId="281e9b65-2244-40a5-8cab-3493df92dc86" providerId="ADAL" clId="{D0E50B6E-2733-478A-A6B6-04BEBB20C575}" dt="2025-11-19T23:14:47.126" v="0" actId="47"/>
        <pc:sldMkLst>
          <pc:docMk/>
          <pc:sldMk cId="0" sldId="476"/>
        </pc:sldMkLst>
      </pc:sldChg>
      <pc:sldChg chg="del">
        <pc:chgData name="Rachel Chopping" userId="281e9b65-2244-40a5-8cab-3493df92dc86" providerId="ADAL" clId="{D0E50B6E-2733-478A-A6B6-04BEBB20C575}" dt="2025-11-19T23:14:47.126" v="0" actId="47"/>
        <pc:sldMkLst>
          <pc:docMk/>
          <pc:sldMk cId="0" sldId="477"/>
        </pc:sldMkLst>
      </pc:sldChg>
      <pc:sldChg chg="del">
        <pc:chgData name="Rachel Chopping" userId="281e9b65-2244-40a5-8cab-3493df92dc86" providerId="ADAL" clId="{D0E50B6E-2733-478A-A6B6-04BEBB20C575}" dt="2025-11-19T23:14:47.126" v="0" actId="47"/>
        <pc:sldMkLst>
          <pc:docMk/>
          <pc:sldMk cId="0" sldId="478"/>
        </pc:sldMkLst>
      </pc:sldChg>
      <pc:sldChg chg="del">
        <pc:chgData name="Rachel Chopping" userId="281e9b65-2244-40a5-8cab-3493df92dc86" providerId="ADAL" clId="{D0E50B6E-2733-478A-A6B6-04BEBB20C575}" dt="2025-11-19T23:14:47.126" v="0" actId="47"/>
        <pc:sldMkLst>
          <pc:docMk/>
          <pc:sldMk cId="0" sldId="479"/>
        </pc:sldMkLst>
      </pc:sldChg>
      <pc:sldChg chg="del">
        <pc:chgData name="Rachel Chopping" userId="281e9b65-2244-40a5-8cab-3493df92dc86" providerId="ADAL" clId="{D0E50B6E-2733-478A-A6B6-04BEBB20C575}" dt="2025-11-19T23:14:47.126" v="0" actId="47"/>
        <pc:sldMkLst>
          <pc:docMk/>
          <pc:sldMk cId="0" sldId="480"/>
        </pc:sldMkLst>
      </pc:sldChg>
      <pc:sldChg chg="del">
        <pc:chgData name="Rachel Chopping" userId="281e9b65-2244-40a5-8cab-3493df92dc86" providerId="ADAL" clId="{D0E50B6E-2733-478A-A6B6-04BEBB20C575}" dt="2025-11-19T23:14:47.126" v="0" actId="47"/>
        <pc:sldMkLst>
          <pc:docMk/>
          <pc:sldMk cId="0" sldId="481"/>
        </pc:sldMkLst>
      </pc:sldChg>
      <pc:sldChg chg="del">
        <pc:chgData name="Rachel Chopping" userId="281e9b65-2244-40a5-8cab-3493df92dc86" providerId="ADAL" clId="{D0E50B6E-2733-478A-A6B6-04BEBB20C575}" dt="2025-11-19T23:14:47.126" v="0" actId="47"/>
        <pc:sldMkLst>
          <pc:docMk/>
          <pc:sldMk cId="0" sldId="482"/>
        </pc:sldMkLst>
      </pc:sldChg>
      <pc:sldChg chg="del">
        <pc:chgData name="Rachel Chopping" userId="281e9b65-2244-40a5-8cab-3493df92dc86" providerId="ADAL" clId="{D0E50B6E-2733-478A-A6B6-04BEBB20C575}" dt="2025-11-19T23:14:47.126" v="0" actId="47"/>
        <pc:sldMkLst>
          <pc:docMk/>
          <pc:sldMk cId="0" sldId="483"/>
        </pc:sldMkLst>
      </pc:sldChg>
      <pc:sldChg chg="del">
        <pc:chgData name="Rachel Chopping" userId="281e9b65-2244-40a5-8cab-3493df92dc86" providerId="ADAL" clId="{D0E50B6E-2733-478A-A6B6-04BEBB20C575}" dt="2025-11-19T23:14:47.126" v="0" actId="47"/>
        <pc:sldMkLst>
          <pc:docMk/>
          <pc:sldMk cId="0" sldId="484"/>
        </pc:sldMkLst>
      </pc:sldChg>
      <pc:sldChg chg="del">
        <pc:chgData name="Rachel Chopping" userId="281e9b65-2244-40a5-8cab-3493df92dc86" providerId="ADAL" clId="{D0E50B6E-2733-478A-A6B6-04BEBB20C575}" dt="2025-11-19T23:14:47.126" v="0" actId="47"/>
        <pc:sldMkLst>
          <pc:docMk/>
          <pc:sldMk cId="0" sldId="485"/>
        </pc:sldMkLst>
      </pc:sldChg>
      <pc:sldChg chg="del">
        <pc:chgData name="Rachel Chopping" userId="281e9b65-2244-40a5-8cab-3493df92dc86" providerId="ADAL" clId="{D0E50B6E-2733-478A-A6B6-04BEBB20C575}" dt="2025-11-19T23:14:47.126" v="0" actId="47"/>
        <pc:sldMkLst>
          <pc:docMk/>
          <pc:sldMk cId="0" sldId="486"/>
        </pc:sldMkLst>
      </pc:sldChg>
      <pc:sldChg chg="del">
        <pc:chgData name="Rachel Chopping" userId="281e9b65-2244-40a5-8cab-3493df92dc86" providerId="ADAL" clId="{D0E50B6E-2733-478A-A6B6-04BEBB20C575}" dt="2025-11-19T23:14:47.126" v="0" actId="47"/>
        <pc:sldMkLst>
          <pc:docMk/>
          <pc:sldMk cId="0" sldId="487"/>
        </pc:sldMkLst>
      </pc:sldChg>
      <pc:sldChg chg="del">
        <pc:chgData name="Rachel Chopping" userId="281e9b65-2244-40a5-8cab-3493df92dc86" providerId="ADAL" clId="{D0E50B6E-2733-478A-A6B6-04BEBB20C575}" dt="2025-11-19T23:14:47.126" v="0" actId="47"/>
        <pc:sldMkLst>
          <pc:docMk/>
          <pc:sldMk cId="0" sldId="488"/>
        </pc:sldMkLst>
      </pc:sldChg>
      <pc:sldChg chg="del">
        <pc:chgData name="Rachel Chopping" userId="281e9b65-2244-40a5-8cab-3493df92dc86" providerId="ADAL" clId="{D0E50B6E-2733-478A-A6B6-04BEBB20C575}" dt="2025-11-19T23:14:47.126" v="0" actId="47"/>
        <pc:sldMkLst>
          <pc:docMk/>
          <pc:sldMk cId="0" sldId="489"/>
        </pc:sldMkLst>
      </pc:sldChg>
      <pc:sldChg chg="del">
        <pc:chgData name="Rachel Chopping" userId="281e9b65-2244-40a5-8cab-3493df92dc86" providerId="ADAL" clId="{D0E50B6E-2733-478A-A6B6-04BEBB20C575}" dt="2025-11-19T23:14:47.126" v="0" actId="47"/>
        <pc:sldMkLst>
          <pc:docMk/>
          <pc:sldMk cId="0" sldId="490"/>
        </pc:sldMkLst>
      </pc:sldChg>
      <pc:sldChg chg="del">
        <pc:chgData name="Rachel Chopping" userId="281e9b65-2244-40a5-8cab-3493df92dc86" providerId="ADAL" clId="{D0E50B6E-2733-478A-A6B6-04BEBB20C575}" dt="2025-11-19T23:14:47.126" v="0" actId="47"/>
        <pc:sldMkLst>
          <pc:docMk/>
          <pc:sldMk cId="0" sldId="491"/>
        </pc:sldMkLst>
      </pc:sldChg>
      <pc:sldChg chg="del">
        <pc:chgData name="Rachel Chopping" userId="281e9b65-2244-40a5-8cab-3493df92dc86" providerId="ADAL" clId="{D0E50B6E-2733-478A-A6B6-04BEBB20C575}" dt="2025-11-19T23:14:47.126" v="0" actId="47"/>
        <pc:sldMkLst>
          <pc:docMk/>
          <pc:sldMk cId="0" sldId="498"/>
        </pc:sldMkLst>
      </pc:sldChg>
      <pc:sldChg chg="del">
        <pc:chgData name="Rachel Chopping" userId="281e9b65-2244-40a5-8cab-3493df92dc86" providerId="ADAL" clId="{D0E50B6E-2733-478A-A6B6-04BEBB20C575}" dt="2025-11-19T23:14:47.126" v="0" actId="47"/>
        <pc:sldMkLst>
          <pc:docMk/>
          <pc:sldMk cId="0" sldId="499"/>
        </pc:sldMkLst>
      </pc:sldChg>
      <pc:sldChg chg="del">
        <pc:chgData name="Rachel Chopping" userId="281e9b65-2244-40a5-8cab-3493df92dc86" providerId="ADAL" clId="{D0E50B6E-2733-478A-A6B6-04BEBB20C575}" dt="2025-11-19T23:14:47.126" v="0" actId="47"/>
        <pc:sldMkLst>
          <pc:docMk/>
          <pc:sldMk cId="0" sldId="500"/>
        </pc:sldMkLst>
      </pc:sldChg>
      <pc:sldChg chg="del">
        <pc:chgData name="Rachel Chopping" userId="281e9b65-2244-40a5-8cab-3493df92dc86" providerId="ADAL" clId="{D0E50B6E-2733-478A-A6B6-04BEBB20C575}" dt="2025-11-19T23:14:47.126" v="0" actId="47"/>
        <pc:sldMkLst>
          <pc:docMk/>
          <pc:sldMk cId="0" sldId="501"/>
        </pc:sldMkLst>
      </pc:sldChg>
      <pc:sldChg chg="del">
        <pc:chgData name="Rachel Chopping" userId="281e9b65-2244-40a5-8cab-3493df92dc86" providerId="ADAL" clId="{D0E50B6E-2733-478A-A6B6-04BEBB20C575}" dt="2025-11-19T23:14:47.126" v="0" actId="47"/>
        <pc:sldMkLst>
          <pc:docMk/>
          <pc:sldMk cId="0" sldId="502"/>
        </pc:sldMkLst>
      </pc:sldChg>
      <pc:sldChg chg="del">
        <pc:chgData name="Rachel Chopping" userId="281e9b65-2244-40a5-8cab-3493df92dc86" providerId="ADAL" clId="{D0E50B6E-2733-478A-A6B6-04BEBB20C575}" dt="2025-11-19T23:14:47.126" v="0" actId="47"/>
        <pc:sldMkLst>
          <pc:docMk/>
          <pc:sldMk cId="0" sldId="503"/>
        </pc:sldMkLst>
      </pc:sldChg>
      <pc:sldChg chg="del">
        <pc:chgData name="Rachel Chopping" userId="281e9b65-2244-40a5-8cab-3493df92dc86" providerId="ADAL" clId="{D0E50B6E-2733-478A-A6B6-04BEBB20C575}" dt="2025-11-19T23:14:47.126" v="0" actId="47"/>
        <pc:sldMkLst>
          <pc:docMk/>
          <pc:sldMk cId="0" sldId="504"/>
        </pc:sldMkLst>
      </pc:sldChg>
      <pc:sldChg chg="del">
        <pc:chgData name="Rachel Chopping" userId="281e9b65-2244-40a5-8cab-3493df92dc86" providerId="ADAL" clId="{D0E50B6E-2733-478A-A6B6-04BEBB20C575}" dt="2025-11-19T23:14:47.126" v="0" actId="47"/>
        <pc:sldMkLst>
          <pc:docMk/>
          <pc:sldMk cId="0" sldId="505"/>
        </pc:sldMkLst>
      </pc:sldChg>
      <pc:sldChg chg="del">
        <pc:chgData name="Rachel Chopping" userId="281e9b65-2244-40a5-8cab-3493df92dc86" providerId="ADAL" clId="{D0E50B6E-2733-478A-A6B6-04BEBB20C575}" dt="2025-11-19T23:14:47.126" v="0" actId="47"/>
        <pc:sldMkLst>
          <pc:docMk/>
          <pc:sldMk cId="0" sldId="506"/>
        </pc:sldMkLst>
      </pc:sldChg>
      <pc:sldChg chg="del">
        <pc:chgData name="Rachel Chopping" userId="281e9b65-2244-40a5-8cab-3493df92dc86" providerId="ADAL" clId="{D0E50B6E-2733-478A-A6B6-04BEBB20C575}" dt="2025-11-19T23:14:47.126" v="0" actId="47"/>
        <pc:sldMkLst>
          <pc:docMk/>
          <pc:sldMk cId="0" sldId="507"/>
        </pc:sldMkLst>
      </pc:sldChg>
      <pc:sldChg chg="del">
        <pc:chgData name="Rachel Chopping" userId="281e9b65-2244-40a5-8cab-3493df92dc86" providerId="ADAL" clId="{D0E50B6E-2733-478A-A6B6-04BEBB20C575}" dt="2025-11-19T23:14:47.126" v="0" actId="47"/>
        <pc:sldMkLst>
          <pc:docMk/>
          <pc:sldMk cId="0" sldId="508"/>
        </pc:sldMkLst>
      </pc:sldChg>
      <pc:sldChg chg="del">
        <pc:chgData name="Rachel Chopping" userId="281e9b65-2244-40a5-8cab-3493df92dc86" providerId="ADAL" clId="{D0E50B6E-2733-478A-A6B6-04BEBB20C575}" dt="2025-11-19T23:14:47.126" v="0" actId="47"/>
        <pc:sldMkLst>
          <pc:docMk/>
          <pc:sldMk cId="0" sldId="509"/>
        </pc:sldMkLst>
      </pc:sldChg>
      <pc:sldChg chg="del">
        <pc:chgData name="Rachel Chopping" userId="281e9b65-2244-40a5-8cab-3493df92dc86" providerId="ADAL" clId="{D0E50B6E-2733-478A-A6B6-04BEBB20C575}" dt="2025-11-19T23:14:47.126" v="0" actId="47"/>
        <pc:sldMkLst>
          <pc:docMk/>
          <pc:sldMk cId="0" sldId="510"/>
        </pc:sldMkLst>
      </pc:sldChg>
      <pc:sldChg chg="del">
        <pc:chgData name="Rachel Chopping" userId="281e9b65-2244-40a5-8cab-3493df92dc86" providerId="ADAL" clId="{D0E50B6E-2733-478A-A6B6-04BEBB20C575}" dt="2025-11-19T23:14:47.126" v="0" actId="47"/>
        <pc:sldMkLst>
          <pc:docMk/>
          <pc:sldMk cId="0" sldId="511"/>
        </pc:sldMkLst>
      </pc:sldChg>
      <pc:sldChg chg="del">
        <pc:chgData name="Rachel Chopping" userId="281e9b65-2244-40a5-8cab-3493df92dc86" providerId="ADAL" clId="{D0E50B6E-2733-478A-A6B6-04BEBB20C575}" dt="2025-11-19T23:14:47.126" v="0" actId="47"/>
        <pc:sldMkLst>
          <pc:docMk/>
          <pc:sldMk cId="0" sldId="512"/>
        </pc:sldMkLst>
      </pc:sldChg>
      <pc:sldChg chg="del">
        <pc:chgData name="Rachel Chopping" userId="281e9b65-2244-40a5-8cab-3493df92dc86" providerId="ADAL" clId="{D0E50B6E-2733-478A-A6B6-04BEBB20C575}" dt="2025-11-19T23:14:47.126" v="0" actId="47"/>
        <pc:sldMkLst>
          <pc:docMk/>
          <pc:sldMk cId="0" sldId="513"/>
        </pc:sldMkLst>
      </pc:sldChg>
      <pc:sldChg chg="del">
        <pc:chgData name="Rachel Chopping" userId="281e9b65-2244-40a5-8cab-3493df92dc86" providerId="ADAL" clId="{D0E50B6E-2733-478A-A6B6-04BEBB20C575}" dt="2025-11-19T23:14:47.126" v="0" actId="47"/>
        <pc:sldMkLst>
          <pc:docMk/>
          <pc:sldMk cId="0" sldId="514"/>
        </pc:sldMkLst>
      </pc:sldChg>
      <pc:sldChg chg="del">
        <pc:chgData name="Rachel Chopping" userId="281e9b65-2244-40a5-8cab-3493df92dc86" providerId="ADAL" clId="{D0E50B6E-2733-478A-A6B6-04BEBB20C575}" dt="2025-11-19T23:14:47.126" v="0" actId="47"/>
        <pc:sldMkLst>
          <pc:docMk/>
          <pc:sldMk cId="0" sldId="515"/>
        </pc:sldMkLst>
      </pc:sldChg>
      <pc:sldChg chg="del">
        <pc:chgData name="Rachel Chopping" userId="281e9b65-2244-40a5-8cab-3493df92dc86" providerId="ADAL" clId="{D0E50B6E-2733-478A-A6B6-04BEBB20C575}" dt="2025-11-19T23:14:47.126" v="0" actId="47"/>
        <pc:sldMkLst>
          <pc:docMk/>
          <pc:sldMk cId="0" sldId="516"/>
        </pc:sldMkLst>
      </pc:sldChg>
      <pc:sldChg chg="del">
        <pc:chgData name="Rachel Chopping" userId="281e9b65-2244-40a5-8cab-3493df92dc86" providerId="ADAL" clId="{D0E50B6E-2733-478A-A6B6-04BEBB20C575}" dt="2025-11-19T23:14:47.126" v="0" actId="47"/>
        <pc:sldMkLst>
          <pc:docMk/>
          <pc:sldMk cId="0" sldId="517"/>
        </pc:sldMkLst>
      </pc:sldChg>
      <pc:sldChg chg="del">
        <pc:chgData name="Rachel Chopping" userId="281e9b65-2244-40a5-8cab-3493df92dc86" providerId="ADAL" clId="{D0E50B6E-2733-478A-A6B6-04BEBB20C575}" dt="2025-11-19T23:14:47.126" v="0" actId="47"/>
        <pc:sldMkLst>
          <pc:docMk/>
          <pc:sldMk cId="0" sldId="518"/>
        </pc:sldMkLst>
      </pc:sldChg>
      <pc:sldChg chg="del">
        <pc:chgData name="Rachel Chopping" userId="281e9b65-2244-40a5-8cab-3493df92dc86" providerId="ADAL" clId="{D0E50B6E-2733-478A-A6B6-04BEBB20C575}" dt="2025-11-19T23:14:47.126" v="0" actId="47"/>
        <pc:sldMkLst>
          <pc:docMk/>
          <pc:sldMk cId="0" sldId="519"/>
        </pc:sldMkLst>
      </pc:sldChg>
      <pc:sldChg chg="del">
        <pc:chgData name="Rachel Chopping" userId="281e9b65-2244-40a5-8cab-3493df92dc86" providerId="ADAL" clId="{D0E50B6E-2733-478A-A6B6-04BEBB20C575}" dt="2025-11-19T23:14:47.126" v="0" actId="47"/>
        <pc:sldMkLst>
          <pc:docMk/>
          <pc:sldMk cId="0" sldId="520"/>
        </pc:sldMkLst>
      </pc:sldChg>
      <pc:sldChg chg="del">
        <pc:chgData name="Rachel Chopping" userId="281e9b65-2244-40a5-8cab-3493df92dc86" providerId="ADAL" clId="{D0E50B6E-2733-478A-A6B6-04BEBB20C575}" dt="2025-11-19T23:14:47.126" v="0" actId="47"/>
        <pc:sldMkLst>
          <pc:docMk/>
          <pc:sldMk cId="0" sldId="521"/>
        </pc:sldMkLst>
      </pc:sldChg>
      <pc:sldChg chg="del">
        <pc:chgData name="Rachel Chopping" userId="281e9b65-2244-40a5-8cab-3493df92dc86" providerId="ADAL" clId="{D0E50B6E-2733-478A-A6B6-04BEBB20C575}" dt="2025-11-19T23:14:47.126" v="0" actId="47"/>
        <pc:sldMkLst>
          <pc:docMk/>
          <pc:sldMk cId="0" sldId="522"/>
        </pc:sldMkLst>
      </pc:sldChg>
      <pc:sldChg chg="del">
        <pc:chgData name="Rachel Chopping" userId="281e9b65-2244-40a5-8cab-3493df92dc86" providerId="ADAL" clId="{D0E50B6E-2733-478A-A6B6-04BEBB20C575}" dt="2025-11-19T23:14:47.126" v="0" actId="47"/>
        <pc:sldMkLst>
          <pc:docMk/>
          <pc:sldMk cId="0" sldId="523"/>
        </pc:sldMkLst>
      </pc:sldChg>
      <pc:sldChg chg="del">
        <pc:chgData name="Rachel Chopping" userId="281e9b65-2244-40a5-8cab-3493df92dc86" providerId="ADAL" clId="{D0E50B6E-2733-478A-A6B6-04BEBB20C575}" dt="2025-11-19T23:14:47.126" v="0" actId="47"/>
        <pc:sldMkLst>
          <pc:docMk/>
          <pc:sldMk cId="0" sldId="524"/>
        </pc:sldMkLst>
      </pc:sldChg>
      <pc:sldChg chg="del">
        <pc:chgData name="Rachel Chopping" userId="281e9b65-2244-40a5-8cab-3493df92dc86" providerId="ADAL" clId="{D0E50B6E-2733-478A-A6B6-04BEBB20C575}" dt="2025-11-19T23:14:47.126" v="0" actId="47"/>
        <pc:sldMkLst>
          <pc:docMk/>
          <pc:sldMk cId="0" sldId="525"/>
        </pc:sldMkLst>
      </pc:sldChg>
      <pc:sldChg chg="del">
        <pc:chgData name="Rachel Chopping" userId="281e9b65-2244-40a5-8cab-3493df92dc86" providerId="ADAL" clId="{D0E50B6E-2733-478A-A6B6-04BEBB20C575}" dt="2025-11-19T23:14:47.126" v="0" actId="47"/>
        <pc:sldMkLst>
          <pc:docMk/>
          <pc:sldMk cId="0" sldId="526"/>
        </pc:sldMkLst>
      </pc:sldChg>
      <pc:sldChg chg="del">
        <pc:chgData name="Rachel Chopping" userId="281e9b65-2244-40a5-8cab-3493df92dc86" providerId="ADAL" clId="{D0E50B6E-2733-478A-A6B6-04BEBB20C575}" dt="2025-11-19T23:14:47.126" v="0" actId="47"/>
        <pc:sldMkLst>
          <pc:docMk/>
          <pc:sldMk cId="0" sldId="527"/>
        </pc:sldMkLst>
      </pc:sldChg>
      <pc:sldChg chg="del">
        <pc:chgData name="Rachel Chopping" userId="281e9b65-2244-40a5-8cab-3493df92dc86" providerId="ADAL" clId="{D0E50B6E-2733-478A-A6B6-04BEBB20C575}" dt="2025-11-19T23:14:47.126" v="0" actId="47"/>
        <pc:sldMkLst>
          <pc:docMk/>
          <pc:sldMk cId="0" sldId="528"/>
        </pc:sldMkLst>
      </pc:sldChg>
      <pc:sldChg chg="del">
        <pc:chgData name="Rachel Chopping" userId="281e9b65-2244-40a5-8cab-3493df92dc86" providerId="ADAL" clId="{D0E50B6E-2733-478A-A6B6-04BEBB20C575}" dt="2025-11-19T23:14:47.126" v="0" actId="47"/>
        <pc:sldMkLst>
          <pc:docMk/>
          <pc:sldMk cId="0" sldId="529"/>
        </pc:sldMkLst>
      </pc:sldChg>
      <pc:sldChg chg="del">
        <pc:chgData name="Rachel Chopping" userId="281e9b65-2244-40a5-8cab-3493df92dc86" providerId="ADAL" clId="{D0E50B6E-2733-478A-A6B6-04BEBB20C575}" dt="2025-11-19T23:14:47.126" v="0" actId="47"/>
        <pc:sldMkLst>
          <pc:docMk/>
          <pc:sldMk cId="0" sldId="530"/>
        </pc:sldMkLst>
      </pc:sldChg>
      <pc:sldChg chg="del">
        <pc:chgData name="Rachel Chopping" userId="281e9b65-2244-40a5-8cab-3493df92dc86" providerId="ADAL" clId="{D0E50B6E-2733-478A-A6B6-04BEBB20C575}" dt="2025-11-19T23:14:47.126" v="0" actId="47"/>
        <pc:sldMkLst>
          <pc:docMk/>
          <pc:sldMk cId="0" sldId="531"/>
        </pc:sldMkLst>
      </pc:sldChg>
      <pc:sldChg chg="del">
        <pc:chgData name="Rachel Chopping" userId="281e9b65-2244-40a5-8cab-3493df92dc86" providerId="ADAL" clId="{D0E50B6E-2733-478A-A6B6-04BEBB20C575}" dt="2025-11-19T23:14:47.126" v="0" actId="47"/>
        <pc:sldMkLst>
          <pc:docMk/>
          <pc:sldMk cId="0" sldId="532"/>
        </pc:sldMkLst>
      </pc:sldChg>
      <pc:sldChg chg="del">
        <pc:chgData name="Rachel Chopping" userId="281e9b65-2244-40a5-8cab-3493df92dc86" providerId="ADAL" clId="{D0E50B6E-2733-478A-A6B6-04BEBB20C575}" dt="2025-11-19T23:14:47.126" v="0" actId="47"/>
        <pc:sldMkLst>
          <pc:docMk/>
          <pc:sldMk cId="0" sldId="533"/>
        </pc:sldMkLst>
      </pc:sldChg>
      <pc:sldChg chg="del">
        <pc:chgData name="Rachel Chopping" userId="281e9b65-2244-40a5-8cab-3493df92dc86" providerId="ADAL" clId="{D0E50B6E-2733-478A-A6B6-04BEBB20C575}" dt="2025-11-19T23:14:47.126" v="0" actId="47"/>
        <pc:sldMkLst>
          <pc:docMk/>
          <pc:sldMk cId="0" sldId="534"/>
        </pc:sldMkLst>
      </pc:sldChg>
      <pc:sldChg chg="del">
        <pc:chgData name="Rachel Chopping" userId="281e9b65-2244-40a5-8cab-3493df92dc86" providerId="ADAL" clId="{D0E50B6E-2733-478A-A6B6-04BEBB20C575}" dt="2025-11-19T23:14:47.126" v="0" actId="47"/>
        <pc:sldMkLst>
          <pc:docMk/>
          <pc:sldMk cId="0" sldId="535"/>
        </pc:sldMkLst>
      </pc:sldChg>
      <pc:sldChg chg="del">
        <pc:chgData name="Rachel Chopping" userId="281e9b65-2244-40a5-8cab-3493df92dc86" providerId="ADAL" clId="{D0E50B6E-2733-478A-A6B6-04BEBB20C575}" dt="2025-11-19T23:14:47.126" v="0" actId="47"/>
        <pc:sldMkLst>
          <pc:docMk/>
          <pc:sldMk cId="0" sldId="536"/>
        </pc:sldMkLst>
      </pc:sldChg>
      <pc:sldChg chg="del">
        <pc:chgData name="Rachel Chopping" userId="281e9b65-2244-40a5-8cab-3493df92dc86" providerId="ADAL" clId="{D0E50B6E-2733-478A-A6B6-04BEBB20C575}" dt="2025-11-19T23:14:47.126" v="0" actId="47"/>
        <pc:sldMkLst>
          <pc:docMk/>
          <pc:sldMk cId="0" sldId="537"/>
        </pc:sldMkLst>
      </pc:sldChg>
      <pc:sldChg chg="del">
        <pc:chgData name="Rachel Chopping" userId="281e9b65-2244-40a5-8cab-3493df92dc86" providerId="ADAL" clId="{D0E50B6E-2733-478A-A6B6-04BEBB20C575}" dt="2025-11-19T23:14:47.126" v="0" actId="47"/>
        <pc:sldMkLst>
          <pc:docMk/>
          <pc:sldMk cId="400443657" sldId="1991"/>
        </pc:sldMkLst>
      </pc:sldChg>
      <pc:sldChg chg="del">
        <pc:chgData name="Rachel Chopping" userId="281e9b65-2244-40a5-8cab-3493df92dc86" providerId="ADAL" clId="{D0E50B6E-2733-478A-A6B6-04BEBB20C575}" dt="2025-11-19T23:14:47.126" v="0" actId="47"/>
        <pc:sldMkLst>
          <pc:docMk/>
          <pc:sldMk cId="2995773274" sldId="1992"/>
        </pc:sldMkLst>
      </pc:sldChg>
      <pc:sldChg chg="del">
        <pc:chgData name="Rachel Chopping" userId="281e9b65-2244-40a5-8cab-3493df92dc86" providerId="ADAL" clId="{D0E50B6E-2733-478A-A6B6-04BEBB20C575}" dt="2025-11-19T23:14:47.126" v="0" actId="47"/>
        <pc:sldMkLst>
          <pc:docMk/>
          <pc:sldMk cId="4256301061" sldId="1993"/>
        </pc:sldMkLst>
      </pc:sldChg>
      <pc:sldChg chg="del">
        <pc:chgData name="Rachel Chopping" userId="281e9b65-2244-40a5-8cab-3493df92dc86" providerId="ADAL" clId="{D0E50B6E-2733-478A-A6B6-04BEBB20C575}" dt="2025-11-19T23:14:47.126" v="0" actId="47"/>
        <pc:sldMkLst>
          <pc:docMk/>
          <pc:sldMk cId="2155522840" sldId="1994"/>
        </pc:sldMkLst>
      </pc:sldChg>
      <pc:sldChg chg="modSp add del mod">
        <pc:chgData name="Rachel Chopping" userId="281e9b65-2244-40a5-8cab-3493df92dc86" providerId="ADAL" clId="{D0E50B6E-2733-478A-A6B6-04BEBB20C575}" dt="2025-11-19T23:20:13.430" v="25" actId="20577"/>
        <pc:sldMkLst>
          <pc:docMk/>
          <pc:sldMk cId="3833609883" sldId="9872"/>
        </pc:sldMkLst>
        <pc:spChg chg="mod">
          <ac:chgData name="Rachel Chopping" userId="281e9b65-2244-40a5-8cab-3493df92dc86" providerId="ADAL" clId="{D0E50B6E-2733-478A-A6B6-04BEBB20C575}" dt="2025-11-19T23:20:13.430" v="25" actId="20577"/>
          <ac:spMkLst>
            <pc:docMk/>
            <pc:sldMk cId="3833609883" sldId="9872"/>
            <ac:spMk id="9" creationId="{6E24494B-3DA3-3A04-7E9F-FA02533234FE}"/>
          </ac:spMkLst>
        </pc:spChg>
      </pc:sldChg>
      <pc:sldChg chg="del">
        <pc:chgData name="Rachel Chopping" userId="281e9b65-2244-40a5-8cab-3493df92dc86" providerId="ADAL" clId="{D0E50B6E-2733-478A-A6B6-04BEBB20C575}" dt="2025-11-19T23:14:47.126" v="0" actId="47"/>
        <pc:sldMkLst>
          <pc:docMk/>
          <pc:sldMk cId="0" sldId="9880"/>
        </pc:sldMkLst>
      </pc:sldChg>
      <pc:sldChg chg="del">
        <pc:chgData name="Rachel Chopping" userId="281e9b65-2244-40a5-8cab-3493df92dc86" providerId="ADAL" clId="{D0E50B6E-2733-478A-A6B6-04BEBB20C575}" dt="2025-11-19T23:14:47.126" v="0" actId="47"/>
        <pc:sldMkLst>
          <pc:docMk/>
          <pc:sldMk cId="1668975670" sldId="9881"/>
        </pc:sldMkLst>
      </pc:sldChg>
      <pc:sldChg chg="del">
        <pc:chgData name="Rachel Chopping" userId="281e9b65-2244-40a5-8cab-3493df92dc86" providerId="ADAL" clId="{D0E50B6E-2733-478A-A6B6-04BEBB20C575}" dt="2025-11-19T23:14:47.126" v="0" actId="47"/>
        <pc:sldMkLst>
          <pc:docMk/>
          <pc:sldMk cId="0" sldId="9882"/>
        </pc:sldMkLst>
      </pc:sldChg>
      <pc:sldChg chg="del">
        <pc:chgData name="Rachel Chopping" userId="281e9b65-2244-40a5-8cab-3493df92dc86" providerId="ADAL" clId="{D0E50B6E-2733-478A-A6B6-04BEBB20C575}" dt="2025-11-19T23:14:47.126" v="0" actId="47"/>
        <pc:sldMkLst>
          <pc:docMk/>
          <pc:sldMk cId="0" sldId="9883"/>
        </pc:sldMkLst>
      </pc:sldChg>
      <pc:sldChg chg="del">
        <pc:chgData name="Rachel Chopping" userId="281e9b65-2244-40a5-8cab-3493df92dc86" providerId="ADAL" clId="{D0E50B6E-2733-478A-A6B6-04BEBB20C575}" dt="2025-11-19T23:14:47.126" v="0" actId="47"/>
        <pc:sldMkLst>
          <pc:docMk/>
          <pc:sldMk cId="0" sldId="9884"/>
        </pc:sldMkLst>
      </pc:sldChg>
      <pc:sldChg chg="del">
        <pc:chgData name="Rachel Chopping" userId="281e9b65-2244-40a5-8cab-3493df92dc86" providerId="ADAL" clId="{D0E50B6E-2733-478A-A6B6-04BEBB20C575}" dt="2025-11-19T23:14:47.126" v="0" actId="47"/>
        <pc:sldMkLst>
          <pc:docMk/>
          <pc:sldMk cId="0" sldId="9885"/>
        </pc:sldMkLst>
      </pc:sldChg>
      <pc:sldChg chg="del">
        <pc:chgData name="Rachel Chopping" userId="281e9b65-2244-40a5-8cab-3493df92dc86" providerId="ADAL" clId="{D0E50B6E-2733-478A-A6B6-04BEBB20C575}" dt="2025-11-19T23:14:47.126" v="0" actId="47"/>
        <pc:sldMkLst>
          <pc:docMk/>
          <pc:sldMk cId="0" sldId="9886"/>
        </pc:sldMkLst>
      </pc:sldChg>
      <pc:sldChg chg="del">
        <pc:chgData name="Rachel Chopping" userId="281e9b65-2244-40a5-8cab-3493df92dc86" providerId="ADAL" clId="{D0E50B6E-2733-478A-A6B6-04BEBB20C575}" dt="2025-11-19T23:14:47.126" v="0" actId="47"/>
        <pc:sldMkLst>
          <pc:docMk/>
          <pc:sldMk cId="1617826982" sldId="9887"/>
        </pc:sldMkLst>
      </pc:sldChg>
      <pc:sldChg chg="del">
        <pc:chgData name="Rachel Chopping" userId="281e9b65-2244-40a5-8cab-3493df92dc86" providerId="ADAL" clId="{D0E50B6E-2733-478A-A6B6-04BEBB20C575}" dt="2025-11-19T23:14:47.126" v="0" actId="47"/>
        <pc:sldMkLst>
          <pc:docMk/>
          <pc:sldMk cId="0" sldId="9888"/>
        </pc:sldMkLst>
      </pc:sldChg>
      <pc:sldChg chg="del">
        <pc:chgData name="Rachel Chopping" userId="281e9b65-2244-40a5-8cab-3493df92dc86" providerId="ADAL" clId="{D0E50B6E-2733-478A-A6B6-04BEBB20C575}" dt="2025-11-19T23:14:47.126" v="0" actId="47"/>
        <pc:sldMkLst>
          <pc:docMk/>
          <pc:sldMk cId="0" sldId="9889"/>
        </pc:sldMkLst>
      </pc:sldChg>
      <pc:sldChg chg="del">
        <pc:chgData name="Rachel Chopping" userId="281e9b65-2244-40a5-8cab-3493df92dc86" providerId="ADAL" clId="{D0E50B6E-2733-478A-A6B6-04BEBB20C575}" dt="2025-11-19T23:14:47.126" v="0" actId="47"/>
        <pc:sldMkLst>
          <pc:docMk/>
          <pc:sldMk cId="4068701033" sldId="9890"/>
        </pc:sldMkLst>
      </pc:sldChg>
      <pc:sldChg chg="del">
        <pc:chgData name="Rachel Chopping" userId="281e9b65-2244-40a5-8cab-3493df92dc86" providerId="ADAL" clId="{D0E50B6E-2733-478A-A6B6-04BEBB20C575}" dt="2025-11-19T23:14:47.126" v="0" actId="47"/>
        <pc:sldMkLst>
          <pc:docMk/>
          <pc:sldMk cId="3882494167" sldId="9891"/>
        </pc:sldMkLst>
      </pc:sldChg>
      <pc:sldChg chg="del">
        <pc:chgData name="Rachel Chopping" userId="281e9b65-2244-40a5-8cab-3493df92dc86" providerId="ADAL" clId="{D0E50B6E-2733-478A-A6B6-04BEBB20C575}" dt="2025-11-19T23:14:47.126" v="0" actId="47"/>
        <pc:sldMkLst>
          <pc:docMk/>
          <pc:sldMk cId="882187892" sldId="9892"/>
        </pc:sldMkLst>
      </pc:sldChg>
      <pc:sldChg chg="del">
        <pc:chgData name="Rachel Chopping" userId="281e9b65-2244-40a5-8cab-3493df92dc86" providerId="ADAL" clId="{D0E50B6E-2733-478A-A6B6-04BEBB20C575}" dt="2025-11-19T23:14:47.126" v="0" actId="47"/>
        <pc:sldMkLst>
          <pc:docMk/>
          <pc:sldMk cId="3088751110" sldId="9893"/>
        </pc:sldMkLst>
      </pc:sldChg>
      <pc:sldChg chg="del">
        <pc:chgData name="Rachel Chopping" userId="281e9b65-2244-40a5-8cab-3493df92dc86" providerId="ADAL" clId="{D0E50B6E-2733-478A-A6B6-04BEBB20C575}" dt="2025-11-19T23:14:47.126" v="0" actId="47"/>
        <pc:sldMkLst>
          <pc:docMk/>
          <pc:sldMk cId="2544859790" sldId="9894"/>
        </pc:sldMkLst>
      </pc:sldChg>
      <pc:sldChg chg="del">
        <pc:chgData name="Rachel Chopping" userId="281e9b65-2244-40a5-8cab-3493df92dc86" providerId="ADAL" clId="{D0E50B6E-2733-478A-A6B6-04BEBB20C575}" dt="2025-11-19T23:14:47.126" v="0" actId="47"/>
        <pc:sldMkLst>
          <pc:docMk/>
          <pc:sldMk cId="3651754704" sldId="9895"/>
        </pc:sldMkLst>
      </pc:sldChg>
      <pc:sldChg chg="del">
        <pc:chgData name="Rachel Chopping" userId="281e9b65-2244-40a5-8cab-3493df92dc86" providerId="ADAL" clId="{D0E50B6E-2733-478A-A6B6-04BEBB20C575}" dt="2025-11-19T23:14:47.126" v="0" actId="47"/>
        <pc:sldMkLst>
          <pc:docMk/>
          <pc:sldMk cId="0" sldId="9896"/>
        </pc:sldMkLst>
      </pc:sldChg>
      <pc:sldChg chg="del">
        <pc:chgData name="Rachel Chopping" userId="281e9b65-2244-40a5-8cab-3493df92dc86" providerId="ADAL" clId="{D0E50B6E-2733-478A-A6B6-04BEBB20C575}" dt="2025-11-19T23:14:47.126" v="0" actId="47"/>
        <pc:sldMkLst>
          <pc:docMk/>
          <pc:sldMk cId="0" sldId="9897"/>
        </pc:sldMkLst>
      </pc:sldChg>
      <pc:sldChg chg="del">
        <pc:chgData name="Rachel Chopping" userId="281e9b65-2244-40a5-8cab-3493df92dc86" providerId="ADAL" clId="{D0E50B6E-2733-478A-A6B6-04BEBB20C575}" dt="2025-11-19T23:14:47.126" v="0" actId="47"/>
        <pc:sldMkLst>
          <pc:docMk/>
          <pc:sldMk cId="0" sldId="9898"/>
        </pc:sldMkLst>
      </pc:sldChg>
      <pc:sldChg chg="del">
        <pc:chgData name="Rachel Chopping" userId="281e9b65-2244-40a5-8cab-3493df92dc86" providerId="ADAL" clId="{D0E50B6E-2733-478A-A6B6-04BEBB20C575}" dt="2025-11-19T23:14:47.126" v="0" actId="47"/>
        <pc:sldMkLst>
          <pc:docMk/>
          <pc:sldMk cId="0" sldId="9899"/>
        </pc:sldMkLst>
      </pc:sldChg>
      <pc:sldChg chg="del">
        <pc:chgData name="Rachel Chopping" userId="281e9b65-2244-40a5-8cab-3493df92dc86" providerId="ADAL" clId="{D0E50B6E-2733-478A-A6B6-04BEBB20C575}" dt="2025-11-19T23:14:47.126" v="0" actId="47"/>
        <pc:sldMkLst>
          <pc:docMk/>
          <pc:sldMk cId="0" sldId="9900"/>
        </pc:sldMkLst>
      </pc:sldChg>
      <pc:sldChg chg="del">
        <pc:chgData name="Rachel Chopping" userId="281e9b65-2244-40a5-8cab-3493df92dc86" providerId="ADAL" clId="{D0E50B6E-2733-478A-A6B6-04BEBB20C575}" dt="2025-11-19T23:14:47.126" v="0" actId="47"/>
        <pc:sldMkLst>
          <pc:docMk/>
          <pc:sldMk cId="0" sldId="9901"/>
        </pc:sldMkLst>
      </pc:sldChg>
      <pc:sldChg chg="del">
        <pc:chgData name="Rachel Chopping" userId="281e9b65-2244-40a5-8cab-3493df92dc86" providerId="ADAL" clId="{D0E50B6E-2733-478A-A6B6-04BEBB20C575}" dt="2025-11-19T23:14:47.126" v="0" actId="47"/>
        <pc:sldMkLst>
          <pc:docMk/>
          <pc:sldMk cId="3139982969" sldId="9902"/>
        </pc:sldMkLst>
      </pc:sldChg>
      <pc:sldChg chg="del">
        <pc:chgData name="Rachel Chopping" userId="281e9b65-2244-40a5-8cab-3493df92dc86" providerId="ADAL" clId="{D0E50B6E-2733-478A-A6B6-04BEBB20C575}" dt="2025-11-19T23:14:47.126" v="0" actId="47"/>
        <pc:sldMkLst>
          <pc:docMk/>
          <pc:sldMk cId="3966049135" sldId="9903"/>
        </pc:sldMkLst>
      </pc:sldChg>
      <pc:sldChg chg="del">
        <pc:chgData name="Rachel Chopping" userId="281e9b65-2244-40a5-8cab-3493df92dc86" providerId="ADAL" clId="{D0E50B6E-2733-478A-A6B6-04BEBB20C575}" dt="2025-11-19T23:14:47.126" v="0" actId="47"/>
        <pc:sldMkLst>
          <pc:docMk/>
          <pc:sldMk cId="0" sldId="9904"/>
        </pc:sldMkLst>
      </pc:sldChg>
      <pc:sldChg chg="modSp">
        <pc:chgData name="Rachel Chopping" userId="281e9b65-2244-40a5-8cab-3493df92dc86" providerId="ADAL" clId="{D0E50B6E-2733-478A-A6B6-04BEBB20C575}" dt="2025-11-19T23:52:47.524" v="94"/>
        <pc:sldMkLst>
          <pc:docMk/>
          <pc:sldMk cId="3280298507" sldId="9906"/>
        </pc:sldMkLst>
        <pc:spChg chg="mod">
          <ac:chgData name="Rachel Chopping" userId="281e9b65-2244-40a5-8cab-3493df92dc86" providerId="ADAL" clId="{D0E50B6E-2733-478A-A6B6-04BEBB20C575}" dt="2025-11-19T23:52:47.524" v="94"/>
          <ac:spMkLst>
            <pc:docMk/>
            <pc:sldMk cId="3280298507" sldId="9906"/>
            <ac:spMk id="3" creationId="{61F6A96F-9C3D-CEFC-8C01-94A66DF02ADC}"/>
          </ac:spMkLst>
        </pc:spChg>
      </pc:sldChg>
      <pc:sldChg chg="modSp">
        <pc:chgData name="Rachel Chopping" userId="281e9b65-2244-40a5-8cab-3493df92dc86" providerId="ADAL" clId="{D0E50B6E-2733-478A-A6B6-04BEBB20C575}" dt="2025-11-19T23:52:59.832" v="95"/>
        <pc:sldMkLst>
          <pc:docMk/>
          <pc:sldMk cId="3379422182" sldId="9912"/>
        </pc:sldMkLst>
        <pc:spChg chg="mod">
          <ac:chgData name="Rachel Chopping" userId="281e9b65-2244-40a5-8cab-3493df92dc86" providerId="ADAL" clId="{D0E50B6E-2733-478A-A6B6-04BEBB20C575}" dt="2025-11-19T23:52:59.832" v="95"/>
          <ac:spMkLst>
            <pc:docMk/>
            <pc:sldMk cId="3379422182" sldId="9912"/>
            <ac:spMk id="3" creationId="{00000000-0000-0000-0000-000000000000}"/>
          </ac:spMkLst>
        </pc:spChg>
      </pc:sldChg>
      <pc:sldChg chg="del">
        <pc:chgData name="Rachel Chopping" userId="281e9b65-2244-40a5-8cab-3493df92dc86" providerId="ADAL" clId="{D0E50B6E-2733-478A-A6B6-04BEBB20C575}" dt="2025-11-19T23:14:47.126" v="0" actId="47"/>
        <pc:sldMkLst>
          <pc:docMk/>
          <pc:sldMk cId="1377125045" sldId="9913"/>
        </pc:sldMkLst>
      </pc:sldChg>
      <pc:sldChg chg="del">
        <pc:chgData name="Rachel Chopping" userId="281e9b65-2244-40a5-8cab-3493df92dc86" providerId="ADAL" clId="{D0E50B6E-2733-478A-A6B6-04BEBB20C575}" dt="2025-11-19T23:14:47.126" v="0" actId="47"/>
        <pc:sldMkLst>
          <pc:docMk/>
          <pc:sldMk cId="2557465751" sldId="9914"/>
        </pc:sldMkLst>
      </pc:sldChg>
      <pc:sldChg chg="del">
        <pc:chgData name="Rachel Chopping" userId="281e9b65-2244-40a5-8cab-3493df92dc86" providerId="ADAL" clId="{D0E50B6E-2733-478A-A6B6-04BEBB20C575}" dt="2025-11-19T23:14:47.126" v="0" actId="47"/>
        <pc:sldMkLst>
          <pc:docMk/>
          <pc:sldMk cId="2621914592" sldId="9915"/>
        </pc:sldMkLst>
      </pc:sldChg>
      <pc:sldChg chg="del">
        <pc:chgData name="Rachel Chopping" userId="281e9b65-2244-40a5-8cab-3493df92dc86" providerId="ADAL" clId="{D0E50B6E-2733-478A-A6B6-04BEBB20C575}" dt="2025-11-19T23:14:47.126" v="0" actId="47"/>
        <pc:sldMkLst>
          <pc:docMk/>
          <pc:sldMk cId="3488627636" sldId="9919"/>
        </pc:sldMkLst>
      </pc:sldChg>
      <pc:sldChg chg="del">
        <pc:chgData name="Rachel Chopping" userId="281e9b65-2244-40a5-8cab-3493df92dc86" providerId="ADAL" clId="{D0E50B6E-2733-478A-A6B6-04BEBB20C575}" dt="2025-11-19T23:14:47.126" v="0" actId="47"/>
        <pc:sldMkLst>
          <pc:docMk/>
          <pc:sldMk cId="2826394531" sldId="9920"/>
        </pc:sldMkLst>
      </pc:sldChg>
      <pc:sldChg chg="del">
        <pc:chgData name="Rachel Chopping" userId="281e9b65-2244-40a5-8cab-3493df92dc86" providerId="ADAL" clId="{D0E50B6E-2733-478A-A6B6-04BEBB20C575}" dt="2025-11-19T23:14:47.126" v="0" actId="47"/>
        <pc:sldMkLst>
          <pc:docMk/>
          <pc:sldMk cId="398658920" sldId="9933"/>
        </pc:sldMkLst>
      </pc:sldChg>
      <pc:sldChg chg="del">
        <pc:chgData name="Rachel Chopping" userId="281e9b65-2244-40a5-8cab-3493df92dc86" providerId="ADAL" clId="{D0E50B6E-2733-478A-A6B6-04BEBB20C575}" dt="2025-11-19T23:14:47.126" v="0" actId="47"/>
        <pc:sldMkLst>
          <pc:docMk/>
          <pc:sldMk cId="0" sldId="9934"/>
        </pc:sldMkLst>
      </pc:sldChg>
      <pc:sldChg chg="del">
        <pc:chgData name="Rachel Chopping" userId="281e9b65-2244-40a5-8cab-3493df92dc86" providerId="ADAL" clId="{D0E50B6E-2733-478A-A6B6-04BEBB20C575}" dt="2025-11-19T23:14:47.126" v="0" actId="47"/>
        <pc:sldMkLst>
          <pc:docMk/>
          <pc:sldMk cId="0" sldId="9935"/>
        </pc:sldMkLst>
      </pc:sldChg>
      <pc:sldChg chg="del">
        <pc:chgData name="Rachel Chopping" userId="281e9b65-2244-40a5-8cab-3493df92dc86" providerId="ADAL" clId="{D0E50B6E-2733-478A-A6B6-04BEBB20C575}" dt="2025-11-19T23:14:47.126" v="0" actId="47"/>
        <pc:sldMkLst>
          <pc:docMk/>
          <pc:sldMk cId="1740103056" sldId="9936"/>
        </pc:sldMkLst>
      </pc:sldChg>
      <pc:sldChg chg="del">
        <pc:chgData name="Rachel Chopping" userId="281e9b65-2244-40a5-8cab-3493df92dc86" providerId="ADAL" clId="{D0E50B6E-2733-478A-A6B6-04BEBB20C575}" dt="2025-11-19T23:14:47.126" v="0" actId="47"/>
        <pc:sldMkLst>
          <pc:docMk/>
          <pc:sldMk cId="0" sldId="9937"/>
        </pc:sldMkLst>
      </pc:sldChg>
      <pc:sldChg chg="del">
        <pc:chgData name="Rachel Chopping" userId="281e9b65-2244-40a5-8cab-3493df92dc86" providerId="ADAL" clId="{D0E50B6E-2733-478A-A6B6-04BEBB20C575}" dt="2025-11-19T23:14:47.126" v="0" actId="47"/>
        <pc:sldMkLst>
          <pc:docMk/>
          <pc:sldMk cId="0" sldId="9938"/>
        </pc:sldMkLst>
      </pc:sldChg>
      <pc:sldChg chg="del">
        <pc:chgData name="Rachel Chopping" userId="281e9b65-2244-40a5-8cab-3493df92dc86" providerId="ADAL" clId="{D0E50B6E-2733-478A-A6B6-04BEBB20C575}" dt="2025-11-19T23:14:47.126" v="0" actId="47"/>
        <pc:sldMkLst>
          <pc:docMk/>
          <pc:sldMk cId="0" sldId="9939"/>
        </pc:sldMkLst>
      </pc:sldChg>
      <pc:sldChg chg="del">
        <pc:chgData name="Rachel Chopping" userId="281e9b65-2244-40a5-8cab-3493df92dc86" providerId="ADAL" clId="{D0E50B6E-2733-478A-A6B6-04BEBB20C575}" dt="2025-11-19T23:14:47.126" v="0" actId="47"/>
        <pc:sldMkLst>
          <pc:docMk/>
          <pc:sldMk cId="0" sldId="9940"/>
        </pc:sldMkLst>
      </pc:sldChg>
      <pc:sldChg chg="del">
        <pc:chgData name="Rachel Chopping" userId="281e9b65-2244-40a5-8cab-3493df92dc86" providerId="ADAL" clId="{D0E50B6E-2733-478A-A6B6-04BEBB20C575}" dt="2025-11-19T23:14:47.126" v="0" actId="47"/>
        <pc:sldMkLst>
          <pc:docMk/>
          <pc:sldMk cId="0" sldId="9941"/>
        </pc:sldMkLst>
      </pc:sldChg>
      <pc:sldChg chg="del">
        <pc:chgData name="Rachel Chopping" userId="281e9b65-2244-40a5-8cab-3493df92dc86" providerId="ADAL" clId="{D0E50B6E-2733-478A-A6B6-04BEBB20C575}" dt="2025-11-19T23:14:47.126" v="0" actId="47"/>
        <pc:sldMkLst>
          <pc:docMk/>
          <pc:sldMk cId="0" sldId="9942"/>
        </pc:sldMkLst>
      </pc:sldChg>
      <pc:sldChg chg="del">
        <pc:chgData name="Rachel Chopping" userId="281e9b65-2244-40a5-8cab-3493df92dc86" providerId="ADAL" clId="{D0E50B6E-2733-478A-A6B6-04BEBB20C575}" dt="2025-11-19T23:14:47.126" v="0" actId="47"/>
        <pc:sldMkLst>
          <pc:docMk/>
          <pc:sldMk cId="0" sldId="9943"/>
        </pc:sldMkLst>
      </pc:sldChg>
      <pc:sldChg chg="del">
        <pc:chgData name="Rachel Chopping" userId="281e9b65-2244-40a5-8cab-3493df92dc86" providerId="ADAL" clId="{D0E50B6E-2733-478A-A6B6-04BEBB20C575}" dt="2025-11-19T23:14:47.126" v="0" actId="47"/>
        <pc:sldMkLst>
          <pc:docMk/>
          <pc:sldMk cId="0" sldId="9944"/>
        </pc:sldMkLst>
      </pc:sldChg>
      <pc:sldChg chg="del">
        <pc:chgData name="Rachel Chopping" userId="281e9b65-2244-40a5-8cab-3493df92dc86" providerId="ADAL" clId="{D0E50B6E-2733-478A-A6B6-04BEBB20C575}" dt="2025-11-19T23:14:47.126" v="0" actId="47"/>
        <pc:sldMkLst>
          <pc:docMk/>
          <pc:sldMk cId="0" sldId="9945"/>
        </pc:sldMkLst>
      </pc:sldChg>
      <pc:sldChg chg="del">
        <pc:chgData name="Rachel Chopping" userId="281e9b65-2244-40a5-8cab-3493df92dc86" providerId="ADAL" clId="{D0E50B6E-2733-478A-A6B6-04BEBB20C575}" dt="2025-11-19T23:14:47.126" v="0" actId="47"/>
        <pc:sldMkLst>
          <pc:docMk/>
          <pc:sldMk cId="0" sldId="9946"/>
        </pc:sldMkLst>
      </pc:sldChg>
      <pc:sldChg chg="del">
        <pc:chgData name="Rachel Chopping" userId="281e9b65-2244-40a5-8cab-3493df92dc86" providerId="ADAL" clId="{D0E50B6E-2733-478A-A6B6-04BEBB20C575}" dt="2025-11-19T23:14:47.126" v="0" actId="47"/>
        <pc:sldMkLst>
          <pc:docMk/>
          <pc:sldMk cId="0" sldId="9947"/>
        </pc:sldMkLst>
      </pc:sldChg>
      <pc:sldChg chg="del">
        <pc:chgData name="Rachel Chopping" userId="281e9b65-2244-40a5-8cab-3493df92dc86" providerId="ADAL" clId="{D0E50B6E-2733-478A-A6B6-04BEBB20C575}" dt="2025-11-19T23:14:47.126" v="0" actId="47"/>
        <pc:sldMkLst>
          <pc:docMk/>
          <pc:sldMk cId="0" sldId="9948"/>
        </pc:sldMkLst>
      </pc:sldChg>
      <pc:sldChg chg="del">
        <pc:chgData name="Rachel Chopping" userId="281e9b65-2244-40a5-8cab-3493df92dc86" providerId="ADAL" clId="{D0E50B6E-2733-478A-A6B6-04BEBB20C575}" dt="2025-11-19T23:14:47.126" v="0" actId="47"/>
        <pc:sldMkLst>
          <pc:docMk/>
          <pc:sldMk cId="0" sldId="9949"/>
        </pc:sldMkLst>
      </pc:sldChg>
      <pc:sldChg chg="del">
        <pc:chgData name="Rachel Chopping" userId="281e9b65-2244-40a5-8cab-3493df92dc86" providerId="ADAL" clId="{D0E50B6E-2733-478A-A6B6-04BEBB20C575}" dt="2025-11-19T23:14:47.126" v="0" actId="47"/>
        <pc:sldMkLst>
          <pc:docMk/>
          <pc:sldMk cId="0" sldId="9950"/>
        </pc:sldMkLst>
      </pc:sldChg>
      <pc:sldChg chg="del">
        <pc:chgData name="Rachel Chopping" userId="281e9b65-2244-40a5-8cab-3493df92dc86" providerId="ADAL" clId="{D0E50B6E-2733-478A-A6B6-04BEBB20C575}" dt="2025-11-19T23:14:47.126" v="0" actId="47"/>
        <pc:sldMkLst>
          <pc:docMk/>
          <pc:sldMk cId="0" sldId="9951"/>
        </pc:sldMkLst>
      </pc:sldChg>
      <pc:sldChg chg="del">
        <pc:chgData name="Rachel Chopping" userId="281e9b65-2244-40a5-8cab-3493df92dc86" providerId="ADAL" clId="{D0E50B6E-2733-478A-A6B6-04BEBB20C575}" dt="2025-11-19T23:14:47.126" v="0" actId="47"/>
        <pc:sldMkLst>
          <pc:docMk/>
          <pc:sldMk cId="0" sldId="9952"/>
        </pc:sldMkLst>
      </pc:sldChg>
      <pc:sldChg chg="del">
        <pc:chgData name="Rachel Chopping" userId="281e9b65-2244-40a5-8cab-3493df92dc86" providerId="ADAL" clId="{D0E50B6E-2733-478A-A6B6-04BEBB20C575}" dt="2025-11-19T23:14:47.126" v="0" actId="47"/>
        <pc:sldMkLst>
          <pc:docMk/>
          <pc:sldMk cId="0" sldId="9953"/>
        </pc:sldMkLst>
      </pc:sldChg>
      <pc:sldChg chg="del">
        <pc:chgData name="Rachel Chopping" userId="281e9b65-2244-40a5-8cab-3493df92dc86" providerId="ADAL" clId="{D0E50B6E-2733-478A-A6B6-04BEBB20C575}" dt="2025-11-19T23:14:47.126" v="0" actId="47"/>
        <pc:sldMkLst>
          <pc:docMk/>
          <pc:sldMk cId="0" sldId="9954"/>
        </pc:sldMkLst>
      </pc:sldChg>
      <pc:sldChg chg="del">
        <pc:chgData name="Rachel Chopping" userId="281e9b65-2244-40a5-8cab-3493df92dc86" providerId="ADAL" clId="{D0E50B6E-2733-478A-A6B6-04BEBB20C575}" dt="2025-11-19T23:14:47.126" v="0" actId="47"/>
        <pc:sldMkLst>
          <pc:docMk/>
          <pc:sldMk cId="0" sldId="9955"/>
        </pc:sldMkLst>
      </pc:sldChg>
      <pc:sldChg chg="del">
        <pc:chgData name="Rachel Chopping" userId="281e9b65-2244-40a5-8cab-3493df92dc86" providerId="ADAL" clId="{D0E50B6E-2733-478A-A6B6-04BEBB20C575}" dt="2025-11-19T23:14:47.126" v="0" actId="47"/>
        <pc:sldMkLst>
          <pc:docMk/>
          <pc:sldMk cId="0" sldId="9956"/>
        </pc:sldMkLst>
      </pc:sldChg>
      <pc:sldChg chg="del">
        <pc:chgData name="Rachel Chopping" userId="281e9b65-2244-40a5-8cab-3493df92dc86" providerId="ADAL" clId="{D0E50B6E-2733-478A-A6B6-04BEBB20C575}" dt="2025-11-19T23:14:47.126" v="0" actId="47"/>
        <pc:sldMkLst>
          <pc:docMk/>
          <pc:sldMk cId="0" sldId="9957"/>
        </pc:sldMkLst>
      </pc:sldChg>
      <pc:sldChg chg="del">
        <pc:chgData name="Rachel Chopping" userId="281e9b65-2244-40a5-8cab-3493df92dc86" providerId="ADAL" clId="{D0E50B6E-2733-478A-A6B6-04BEBB20C575}" dt="2025-11-19T23:14:47.126" v="0" actId="47"/>
        <pc:sldMkLst>
          <pc:docMk/>
          <pc:sldMk cId="0" sldId="9958"/>
        </pc:sldMkLst>
      </pc:sldChg>
      <pc:sldChg chg="del">
        <pc:chgData name="Rachel Chopping" userId="281e9b65-2244-40a5-8cab-3493df92dc86" providerId="ADAL" clId="{D0E50B6E-2733-478A-A6B6-04BEBB20C575}" dt="2025-11-19T23:14:47.126" v="0" actId="47"/>
        <pc:sldMkLst>
          <pc:docMk/>
          <pc:sldMk cId="0" sldId="9959"/>
        </pc:sldMkLst>
      </pc:sldChg>
      <pc:sldChg chg="del">
        <pc:chgData name="Rachel Chopping" userId="281e9b65-2244-40a5-8cab-3493df92dc86" providerId="ADAL" clId="{D0E50B6E-2733-478A-A6B6-04BEBB20C575}" dt="2025-11-19T23:14:47.126" v="0" actId="47"/>
        <pc:sldMkLst>
          <pc:docMk/>
          <pc:sldMk cId="0" sldId="9960"/>
        </pc:sldMkLst>
      </pc:sldChg>
      <pc:sldChg chg="del">
        <pc:chgData name="Rachel Chopping" userId="281e9b65-2244-40a5-8cab-3493df92dc86" providerId="ADAL" clId="{D0E50B6E-2733-478A-A6B6-04BEBB20C575}" dt="2025-11-19T23:14:47.126" v="0" actId="47"/>
        <pc:sldMkLst>
          <pc:docMk/>
          <pc:sldMk cId="0" sldId="9961"/>
        </pc:sldMkLst>
      </pc:sldChg>
      <pc:sldChg chg="del">
        <pc:chgData name="Rachel Chopping" userId="281e9b65-2244-40a5-8cab-3493df92dc86" providerId="ADAL" clId="{D0E50B6E-2733-478A-A6B6-04BEBB20C575}" dt="2025-11-19T23:14:47.126" v="0" actId="47"/>
        <pc:sldMkLst>
          <pc:docMk/>
          <pc:sldMk cId="0" sldId="9962"/>
        </pc:sldMkLst>
      </pc:sldChg>
      <pc:sldChg chg="del">
        <pc:chgData name="Rachel Chopping" userId="281e9b65-2244-40a5-8cab-3493df92dc86" providerId="ADAL" clId="{D0E50B6E-2733-478A-A6B6-04BEBB20C575}" dt="2025-11-19T23:14:47.126" v="0" actId="47"/>
        <pc:sldMkLst>
          <pc:docMk/>
          <pc:sldMk cId="0" sldId="9963"/>
        </pc:sldMkLst>
      </pc:sldChg>
      <pc:sldChg chg="del">
        <pc:chgData name="Rachel Chopping" userId="281e9b65-2244-40a5-8cab-3493df92dc86" providerId="ADAL" clId="{D0E50B6E-2733-478A-A6B6-04BEBB20C575}" dt="2025-11-19T23:14:47.126" v="0" actId="47"/>
        <pc:sldMkLst>
          <pc:docMk/>
          <pc:sldMk cId="0" sldId="9964"/>
        </pc:sldMkLst>
      </pc:sldChg>
      <pc:sldChg chg="del">
        <pc:chgData name="Rachel Chopping" userId="281e9b65-2244-40a5-8cab-3493df92dc86" providerId="ADAL" clId="{D0E50B6E-2733-478A-A6B6-04BEBB20C575}" dt="2025-11-19T23:14:47.126" v="0" actId="47"/>
        <pc:sldMkLst>
          <pc:docMk/>
          <pc:sldMk cId="0" sldId="9965"/>
        </pc:sldMkLst>
      </pc:sldChg>
      <pc:sldChg chg="del">
        <pc:chgData name="Rachel Chopping" userId="281e9b65-2244-40a5-8cab-3493df92dc86" providerId="ADAL" clId="{D0E50B6E-2733-478A-A6B6-04BEBB20C575}" dt="2025-11-19T23:14:47.126" v="0" actId="47"/>
        <pc:sldMkLst>
          <pc:docMk/>
          <pc:sldMk cId="0" sldId="9966"/>
        </pc:sldMkLst>
      </pc:sldChg>
      <pc:sldChg chg="del">
        <pc:chgData name="Rachel Chopping" userId="281e9b65-2244-40a5-8cab-3493df92dc86" providerId="ADAL" clId="{D0E50B6E-2733-478A-A6B6-04BEBB20C575}" dt="2025-11-19T23:14:47.126" v="0" actId="47"/>
        <pc:sldMkLst>
          <pc:docMk/>
          <pc:sldMk cId="0" sldId="9967"/>
        </pc:sldMkLst>
      </pc:sldChg>
      <pc:sldChg chg="del">
        <pc:chgData name="Rachel Chopping" userId="281e9b65-2244-40a5-8cab-3493df92dc86" providerId="ADAL" clId="{D0E50B6E-2733-478A-A6B6-04BEBB20C575}" dt="2025-11-19T23:14:47.126" v="0" actId="47"/>
        <pc:sldMkLst>
          <pc:docMk/>
          <pc:sldMk cId="0" sldId="9968"/>
        </pc:sldMkLst>
      </pc:sldChg>
      <pc:sldChg chg="del">
        <pc:chgData name="Rachel Chopping" userId="281e9b65-2244-40a5-8cab-3493df92dc86" providerId="ADAL" clId="{D0E50B6E-2733-478A-A6B6-04BEBB20C575}" dt="2025-11-19T23:14:47.126" v="0" actId="47"/>
        <pc:sldMkLst>
          <pc:docMk/>
          <pc:sldMk cId="0" sldId="9969"/>
        </pc:sldMkLst>
      </pc:sldChg>
      <pc:sldChg chg="del">
        <pc:chgData name="Rachel Chopping" userId="281e9b65-2244-40a5-8cab-3493df92dc86" providerId="ADAL" clId="{D0E50B6E-2733-478A-A6B6-04BEBB20C575}" dt="2025-11-19T23:14:47.126" v="0" actId="47"/>
        <pc:sldMkLst>
          <pc:docMk/>
          <pc:sldMk cId="0" sldId="9970"/>
        </pc:sldMkLst>
      </pc:sldChg>
      <pc:sldChg chg="del">
        <pc:chgData name="Rachel Chopping" userId="281e9b65-2244-40a5-8cab-3493df92dc86" providerId="ADAL" clId="{D0E50B6E-2733-478A-A6B6-04BEBB20C575}" dt="2025-11-19T23:14:47.126" v="0" actId="47"/>
        <pc:sldMkLst>
          <pc:docMk/>
          <pc:sldMk cId="0" sldId="9971"/>
        </pc:sldMkLst>
      </pc:sldChg>
      <pc:sldChg chg="del">
        <pc:chgData name="Rachel Chopping" userId="281e9b65-2244-40a5-8cab-3493df92dc86" providerId="ADAL" clId="{D0E50B6E-2733-478A-A6B6-04BEBB20C575}" dt="2025-11-19T23:14:47.126" v="0" actId="47"/>
        <pc:sldMkLst>
          <pc:docMk/>
          <pc:sldMk cId="0" sldId="9972"/>
        </pc:sldMkLst>
      </pc:sldChg>
      <pc:sldChg chg="del">
        <pc:chgData name="Rachel Chopping" userId="281e9b65-2244-40a5-8cab-3493df92dc86" providerId="ADAL" clId="{D0E50B6E-2733-478A-A6B6-04BEBB20C575}" dt="2025-11-19T23:14:47.126" v="0" actId="47"/>
        <pc:sldMkLst>
          <pc:docMk/>
          <pc:sldMk cId="0" sldId="9973"/>
        </pc:sldMkLst>
      </pc:sldChg>
      <pc:sldChg chg="del">
        <pc:chgData name="Rachel Chopping" userId="281e9b65-2244-40a5-8cab-3493df92dc86" providerId="ADAL" clId="{D0E50B6E-2733-478A-A6B6-04BEBB20C575}" dt="2025-11-19T23:14:47.126" v="0" actId="47"/>
        <pc:sldMkLst>
          <pc:docMk/>
          <pc:sldMk cId="0" sldId="9974"/>
        </pc:sldMkLst>
      </pc:sldChg>
      <pc:sldChg chg="del">
        <pc:chgData name="Rachel Chopping" userId="281e9b65-2244-40a5-8cab-3493df92dc86" providerId="ADAL" clId="{D0E50B6E-2733-478A-A6B6-04BEBB20C575}" dt="2025-11-19T23:14:47.126" v="0" actId="47"/>
        <pc:sldMkLst>
          <pc:docMk/>
          <pc:sldMk cId="0" sldId="9975"/>
        </pc:sldMkLst>
      </pc:sldChg>
      <pc:sldChg chg="del">
        <pc:chgData name="Rachel Chopping" userId="281e9b65-2244-40a5-8cab-3493df92dc86" providerId="ADAL" clId="{D0E50B6E-2733-478A-A6B6-04BEBB20C575}" dt="2025-11-19T23:14:47.126" v="0" actId="47"/>
        <pc:sldMkLst>
          <pc:docMk/>
          <pc:sldMk cId="0" sldId="9976"/>
        </pc:sldMkLst>
      </pc:sldChg>
      <pc:sldChg chg="del">
        <pc:chgData name="Rachel Chopping" userId="281e9b65-2244-40a5-8cab-3493df92dc86" providerId="ADAL" clId="{D0E50B6E-2733-478A-A6B6-04BEBB20C575}" dt="2025-11-19T23:14:47.126" v="0" actId="47"/>
        <pc:sldMkLst>
          <pc:docMk/>
          <pc:sldMk cId="1333500988" sldId="10219"/>
        </pc:sldMkLst>
      </pc:sldChg>
      <pc:sldChg chg="del">
        <pc:chgData name="Rachel Chopping" userId="281e9b65-2244-40a5-8cab-3493df92dc86" providerId="ADAL" clId="{D0E50B6E-2733-478A-A6B6-04BEBB20C575}" dt="2025-11-19T23:14:47.126" v="0" actId="47"/>
        <pc:sldMkLst>
          <pc:docMk/>
          <pc:sldMk cId="3569506200" sldId="10220"/>
        </pc:sldMkLst>
      </pc:sldChg>
      <pc:sldChg chg="del">
        <pc:chgData name="Rachel Chopping" userId="281e9b65-2244-40a5-8cab-3493df92dc86" providerId="ADAL" clId="{D0E50B6E-2733-478A-A6B6-04BEBB20C575}" dt="2025-11-19T23:14:47.126" v="0" actId="47"/>
        <pc:sldMkLst>
          <pc:docMk/>
          <pc:sldMk cId="3449522371" sldId="10221"/>
        </pc:sldMkLst>
      </pc:sldChg>
      <pc:sldChg chg="del">
        <pc:chgData name="Rachel Chopping" userId="281e9b65-2244-40a5-8cab-3493df92dc86" providerId="ADAL" clId="{D0E50B6E-2733-478A-A6B6-04BEBB20C575}" dt="2025-11-19T23:14:47.126" v="0" actId="47"/>
        <pc:sldMkLst>
          <pc:docMk/>
          <pc:sldMk cId="117459479" sldId="10222"/>
        </pc:sldMkLst>
      </pc:sldChg>
      <pc:sldChg chg="del">
        <pc:chgData name="Rachel Chopping" userId="281e9b65-2244-40a5-8cab-3493df92dc86" providerId="ADAL" clId="{D0E50B6E-2733-478A-A6B6-04BEBB20C575}" dt="2025-11-19T23:14:47.126" v="0" actId="47"/>
        <pc:sldMkLst>
          <pc:docMk/>
          <pc:sldMk cId="2140898850" sldId="10223"/>
        </pc:sldMkLst>
      </pc:sldChg>
      <pc:sldChg chg="del">
        <pc:chgData name="Rachel Chopping" userId="281e9b65-2244-40a5-8cab-3493df92dc86" providerId="ADAL" clId="{D0E50B6E-2733-478A-A6B6-04BEBB20C575}" dt="2025-11-19T23:14:47.126" v="0" actId="47"/>
        <pc:sldMkLst>
          <pc:docMk/>
          <pc:sldMk cId="2178333987" sldId="10224"/>
        </pc:sldMkLst>
      </pc:sldChg>
      <pc:sldChg chg="del">
        <pc:chgData name="Rachel Chopping" userId="281e9b65-2244-40a5-8cab-3493df92dc86" providerId="ADAL" clId="{D0E50B6E-2733-478A-A6B6-04BEBB20C575}" dt="2025-11-19T23:14:47.126" v="0" actId="47"/>
        <pc:sldMkLst>
          <pc:docMk/>
          <pc:sldMk cId="3387782513" sldId="10225"/>
        </pc:sldMkLst>
      </pc:sldChg>
      <pc:sldChg chg="del">
        <pc:chgData name="Rachel Chopping" userId="281e9b65-2244-40a5-8cab-3493df92dc86" providerId="ADAL" clId="{D0E50B6E-2733-478A-A6B6-04BEBB20C575}" dt="2025-11-19T23:14:47.126" v="0" actId="47"/>
        <pc:sldMkLst>
          <pc:docMk/>
          <pc:sldMk cId="3386884651" sldId="10226"/>
        </pc:sldMkLst>
      </pc:sldChg>
      <pc:sldChg chg="del">
        <pc:chgData name="Rachel Chopping" userId="281e9b65-2244-40a5-8cab-3493df92dc86" providerId="ADAL" clId="{D0E50B6E-2733-478A-A6B6-04BEBB20C575}" dt="2025-11-19T23:14:47.126" v="0" actId="47"/>
        <pc:sldMkLst>
          <pc:docMk/>
          <pc:sldMk cId="0" sldId="10227"/>
        </pc:sldMkLst>
      </pc:sldChg>
      <pc:sldChg chg="del">
        <pc:chgData name="Rachel Chopping" userId="281e9b65-2244-40a5-8cab-3493df92dc86" providerId="ADAL" clId="{D0E50B6E-2733-478A-A6B6-04BEBB20C575}" dt="2025-11-19T23:14:47.126" v="0" actId="47"/>
        <pc:sldMkLst>
          <pc:docMk/>
          <pc:sldMk cId="0" sldId="10228"/>
        </pc:sldMkLst>
      </pc:sldChg>
      <pc:sldChg chg="del">
        <pc:chgData name="Rachel Chopping" userId="281e9b65-2244-40a5-8cab-3493df92dc86" providerId="ADAL" clId="{D0E50B6E-2733-478A-A6B6-04BEBB20C575}" dt="2025-11-19T23:14:47.126" v="0" actId="47"/>
        <pc:sldMkLst>
          <pc:docMk/>
          <pc:sldMk cId="0" sldId="10229"/>
        </pc:sldMkLst>
      </pc:sldChg>
      <pc:sldChg chg="del">
        <pc:chgData name="Rachel Chopping" userId="281e9b65-2244-40a5-8cab-3493df92dc86" providerId="ADAL" clId="{D0E50B6E-2733-478A-A6B6-04BEBB20C575}" dt="2025-11-19T23:14:47.126" v="0" actId="47"/>
        <pc:sldMkLst>
          <pc:docMk/>
          <pc:sldMk cId="0" sldId="10230"/>
        </pc:sldMkLst>
      </pc:sldChg>
      <pc:sldChg chg="del">
        <pc:chgData name="Rachel Chopping" userId="281e9b65-2244-40a5-8cab-3493df92dc86" providerId="ADAL" clId="{D0E50B6E-2733-478A-A6B6-04BEBB20C575}" dt="2025-11-19T23:14:47.126" v="0" actId="47"/>
        <pc:sldMkLst>
          <pc:docMk/>
          <pc:sldMk cId="0" sldId="10231"/>
        </pc:sldMkLst>
      </pc:sldChg>
      <pc:sldChg chg="del">
        <pc:chgData name="Rachel Chopping" userId="281e9b65-2244-40a5-8cab-3493df92dc86" providerId="ADAL" clId="{D0E50B6E-2733-478A-A6B6-04BEBB20C575}" dt="2025-11-19T23:14:47.126" v="0" actId="47"/>
        <pc:sldMkLst>
          <pc:docMk/>
          <pc:sldMk cId="0" sldId="10232"/>
        </pc:sldMkLst>
      </pc:sldChg>
      <pc:sldChg chg="del">
        <pc:chgData name="Rachel Chopping" userId="281e9b65-2244-40a5-8cab-3493df92dc86" providerId="ADAL" clId="{D0E50B6E-2733-478A-A6B6-04BEBB20C575}" dt="2025-11-19T23:14:47.126" v="0" actId="47"/>
        <pc:sldMkLst>
          <pc:docMk/>
          <pc:sldMk cId="0" sldId="10233"/>
        </pc:sldMkLst>
      </pc:sldChg>
      <pc:sldChg chg="del">
        <pc:chgData name="Rachel Chopping" userId="281e9b65-2244-40a5-8cab-3493df92dc86" providerId="ADAL" clId="{D0E50B6E-2733-478A-A6B6-04BEBB20C575}" dt="2025-11-19T23:14:47.126" v="0" actId="47"/>
        <pc:sldMkLst>
          <pc:docMk/>
          <pc:sldMk cId="0" sldId="10234"/>
        </pc:sldMkLst>
      </pc:sldChg>
      <pc:sldChg chg="del">
        <pc:chgData name="Rachel Chopping" userId="281e9b65-2244-40a5-8cab-3493df92dc86" providerId="ADAL" clId="{D0E50B6E-2733-478A-A6B6-04BEBB20C575}" dt="2025-11-19T23:14:47.126" v="0" actId="47"/>
        <pc:sldMkLst>
          <pc:docMk/>
          <pc:sldMk cId="1106175163" sldId="10235"/>
        </pc:sldMkLst>
      </pc:sldChg>
      <pc:sldChg chg="del">
        <pc:chgData name="Rachel Chopping" userId="281e9b65-2244-40a5-8cab-3493df92dc86" providerId="ADAL" clId="{D0E50B6E-2733-478A-A6B6-04BEBB20C575}" dt="2025-11-19T23:14:47.126" v="0" actId="47"/>
        <pc:sldMkLst>
          <pc:docMk/>
          <pc:sldMk cId="3499983994" sldId="10236"/>
        </pc:sldMkLst>
      </pc:sldChg>
      <pc:sldChg chg="del">
        <pc:chgData name="Rachel Chopping" userId="281e9b65-2244-40a5-8cab-3493df92dc86" providerId="ADAL" clId="{D0E50B6E-2733-478A-A6B6-04BEBB20C575}" dt="2025-11-19T23:14:47.126" v="0" actId="47"/>
        <pc:sldMkLst>
          <pc:docMk/>
          <pc:sldMk cId="2594674343" sldId="10237"/>
        </pc:sldMkLst>
      </pc:sldChg>
      <pc:sldChg chg="del">
        <pc:chgData name="Rachel Chopping" userId="281e9b65-2244-40a5-8cab-3493df92dc86" providerId="ADAL" clId="{D0E50B6E-2733-478A-A6B6-04BEBB20C575}" dt="2025-11-19T23:14:47.126" v="0" actId="47"/>
        <pc:sldMkLst>
          <pc:docMk/>
          <pc:sldMk cId="2053889469" sldId="10238"/>
        </pc:sldMkLst>
      </pc:sldChg>
      <pc:sldChg chg="del">
        <pc:chgData name="Rachel Chopping" userId="281e9b65-2244-40a5-8cab-3493df92dc86" providerId="ADAL" clId="{D0E50B6E-2733-478A-A6B6-04BEBB20C575}" dt="2025-11-19T23:14:47.126" v="0" actId="47"/>
        <pc:sldMkLst>
          <pc:docMk/>
          <pc:sldMk cId="1922033111" sldId="10239"/>
        </pc:sldMkLst>
      </pc:sldChg>
      <pc:sldChg chg="del">
        <pc:chgData name="Rachel Chopping" userId="281e9b65-2244-40a5-8cab-3493df92dc86" providerId="ADAL" clId="{D0E50B6E-2733-478A-A6B6-04BEBB20C575}" dt="2025-11-19T23:14:47.126" v="0" actId="47"/>
        <pc:sldMkLst>
          <pc:docMk/>
          <pc:sldMk cId="2862986016" sldId="10240"/>
        </pc:sldMkLst>
      </pc:sldChg>
      <pc:sldChg chg="del">
        <pc:chgData name="Rachel Chopping" userId="281e9b65-2244-40a5-8cab-3493df92dc86" providerId="ADAL" clId="{D0E50B6E-2733-478A-A6B6-04BEBB20C575}" dt="2025-11-19T23:14:47.126" v="0" actId="47"/>
        <pc:sldMkLst>
          <pc:docMk/>
          <pc:sldMk cId="728234002" sldId="10241"/>
        </pc:sldMkLst>
      </pc:sldChg>
      <pc:sldChg chg="del">
        <pc:chgData name="Rachel Chopping" userId="281e9b65-2244-40a5-8cab-3493df92dc86" providerId="ADAL" clId="{D0E50B6E-2733-478A-A6B6-04BEBB20C575}" dt="2025-11-19T23:14:47.126" v="0" actId="47"/>
        <pc:sldMkLst>
          <pc:docMk/>
          <pc:sldMk cId="538444984" sldId="10242"/>
        </pc:sldMkLst>
      </pc:sldChg>
      <pc:sldChg chg="del">
        <pc:chgData name="Rachel Chopping" userId="281e9b65-2244-40a5-8cab-3493df92dc86" providerId="ADAL" clId="{D0E50B6E-2733-478A-A6B6-04BEBB20C575}" dt="2025-11-19T23:14:47.126" v="0" actId="47"/>
        <pc:sldMkLst>
          <pc:docMk/>
          <pc:sldMk cId="2903965050" sldId="10243"/>
        </pc:sldMkLst>
      </pc:sldChg>
      <pc:sldChg chg="del">
        <pc:chgData name="Rachel Chopping" userId="281e9b65-2244-40a5-8cab-3493df92dc86" providerId="ADAL" clId="{D0E50B6E-2733-478A-A6B6-04BEBB20C575}" dt="2025-11-19T23:14:47.126" v="0" actId="47"/>
        <pc:sldMkLst>
          <pc:docMk/>
          <pc:sldMk cId="1197378536" sldId="10244"/>
        </pc:sldMkLst>
      </pc:sldChg>
      <pc:sldChg chg="del">
        <pc:chgData name="Rachel Chopping" userId="281e9b65-2244-40a5-8cab-3493df92dc86" providerId="ADAL" clId="{D0E50B6E-2733-478A-A6B6-04BEBB20C575}" dt="2025-11-19T23:14:47.126" v="0" actId="47"/>
        <pc:sldMkLst>
          <pc:docMk/>
          <pc:sldMk cId="3987707843" sldId="10245"/>
        </pc:sldMkLst>
      </pc:sldChg>
      <pc:sldChg chg="del">
        <pc:chgData name="Rachel Chopping" userId="281e9b65-2244-40a5-8cab-3493df92dc86" providerId="ADAL" clId="{D0E50B6E-2733-478A-A6B6-04BEBB20C575}" dt="2025-11-19T23:14:47.126" v="0" actId="47"/>
        <pc:sldMkLst>
          <pc:docMk/>
          <pc:sldMk cId="3718623563" sldId="10246"/>
        </pc:sldMkLst>
      </pc:sldChg>
      <pc:sldChg chg="del">
        <pc:chgData name="Rachel Chopping" userId="281e9b65-2244-40a5-8cab-3493df92dc86" providerId="ADAL" clId="{D0E50B6E-2733-478A-A6B6-04BEBB20C575}" dt="2025-11-19T23:14:47.126" v="0" actId="47"/>
        <pc:sldMkLst>
          <pc:docMk/>
          <pc:sldMk cId="3662925347" sldId="10248"/>
        </pc:sldMkLst>
      </pc:sldChg>
      <pc:sldChg chg="del">
        <pc:chgData name="Rachel Chopping" userId="281e9b65-2244-40a5-8cab-3493df92dc86" providerId="ADAL" clId="{D0E50B6E-2733-478A-A6B6-04BEBB20C575}" dt="2025-11-19T23:14:47.126" v="0" actId="47"/>
        <pc:sldMkLst>
          <pc:docMk/>
          <pc:sldMk cId="631915021" sldId="10249"/>
        </pc:sldMkLst>
      </pc:sldChg>
      <pc:sldChg chg="del">
        <pc:chgData name="Rachel Chopping" userId="281e9b65-2244-40a5-8cab-3493df92dc86" providerId="ADAL" clId="{D0E50B6E-2733-478A-A6B6-04BEBB20C575}" dt="2025-11-19T23:14:47.126" v="0" actId="47"/>
        <pc:sldMkLst>
          <pc:docMk/>
          <pc:sldMk cId="4284707158" sldId="10250"/>
        </pc:sldMkLst>
      </pc:sldChg>
      <pc:sldChg chg="del">
        <pc:chgData name="Rachel Chopping" userId="281e9b65-2244-40a5-8cab-3493df92dc86" providerId="ADAL" clId="{D0E50B6E-2733-478A-A6B6-04BEBB20C575}" dt="2025-11-19T23:14:47.126" v="0" actId="47"/>
        <pc:sldMkLst>
          <pc:docMk/>
          <pc:sldMk cId="2722731666" sldId="10251"/>
        </pc:sldMkLst>
      </pc:sldChg>
      <pc:sldChg chg="del">
        <pc:chgData name="Rachel Chopping" userId="281e9b65-2244-40a5-8cab-3493df92dc86" providerId="ADAL" clId="{D0E50B6E-2733-478A-A6B6-04BEBB20C575}" dt="2025-11-19T23:14:47.126" v="0" actId="47"/>
        <pc:sldMkLst>
          <pc:docMk/>
          <pc:sldMk cId="2670962804" sldId="10252"/>
        </pc:sldMkLst>
      </pc:sldChg>
      <pc:sldChg chg="del">
        <pc:chgData name="Rachel Chopping" userId="281e9b65-2244-40a5-8cab-3493df92dc86" providerId="ADAL" clId="{D0E50B6E-2733-478A-A6B6-04BEBB20C575}" dt="2025-11-19T23:14:47.126" v="0" actId="47"/>
        <pc:sldMkLst>
          <pc:docMk/>
          <pc:sldMk cId="776537270" sldId="10253"/>
        </pc:sldMkLst>
      </pc:sldChg>
      <pc:sldChg chg="del">
        <pc:chgData name="Rachel Chopping" userId="281e9b65-2244-40a5-8cab-3493df92dc86" providerId="ADAL" clId="{D0E50B6E-2733-478A-A6B6-04BEBB20C575}" dt="2025-11-19T23:14:47.126" v="0" actId="47"/>
        <pc:sldMkLst>
          <pc:docMk/>
          <pc:sldMk cId="3541429221" sldId="10254"/>
        </pc:sldMkLst>
      </pc:sldChg>
      <pc:sldChg chg="del">
        <pc:chgData name="Rachel Chopping" userId="281e9b65-2244-40a5-8cab-3493df92dc86" providerId="ADAL" clId="{D0E50B6E-2733-478A-A6B6-04BEBB20C575}" dt="2025-11-19T23:14:47.126" v="0" actId="47"/>
        <pc:sldMkLst>
          <pc:docMk/>
          <pc:sldMk cId="2786133011" sldId="10255"/>
        </pc:sldMkLst>
      </pc:sldChg>
      <pc:sldChg chg="del">
        <pc:chgData name="Rachel Chopping" userId="281e9b65-2244-40a5-8cab-3493df92dc86" providerId="ADAL" clId="{D0E50B6E-2733-478A-A6B6-04BEBB20C575}" dt="2025-11-19T23:14:47.126" v="0" actId="47"/>
        <pc:sldMkLst>
          <pc:docMk/>
          <pc:sldMk cId="2802980143" sldId="10256"/>
        </pc:sldMkLst>
      </pc:sldChg>
      <pc:sldChg chg="del">
        <pc:chgData name="Rachel Chopping" userId="281e9b65-2244-40a5-8cab-3493df92dc86" providerId="ADAL" clId="{D0E50B6E-2733-478A-A6B6-04BEBB20C575}" dt="2025-11-19T23:14:47.126" v="0" actId="47"/>
        <pc:sldMkLst>
          <pc:docMk/>
          <pc:sldMk cId="1843910284" sldId="10257"/>
        </pc:sldMkLst>
      </pc:sldChg>
      <pc:sldChg chg="del">
        <pc:chgData name="Rachel Chopping" userId="281e9b65-2244-40a5-8cab-3493df92dc86" providerId="ADAL" clId="{D0E50B6E-2733-478A-A6B6-04BEBB20C575}" dt="2025-11-19T23:14:47.126" v="0" actId="47"/>
        <pc:sldMkLst>
          <pc:docMk/>
          <pc:sldMk cId="264632794" sldId="10258"/>
        </pc:sldMkLst>
      </pc:sldChg>
      <pc:sldChg chg="del">
        <pc:chgData name="Rachel Chopping" userId="281e9b65-2244-40a5-8cab-3493df92dc86" providerId="ADAL" clId="{D0E50B6E-2733-478A-A6B6-04BEBB20C575}" dt="2025-11-19T23:14:47.126" v="0" actId="47"/>
        <pc:sldMkLst>
          <pc:docMk/>
          <pc:sldMk cId="1595546086" sldId="10259"/>
        </pc:sldMkLst>
      </pc:sldChg>
      <pc:sldChg chg="del">
        <pc:chgData name="Rachel Chopping" userId="281e9b65-2244-40a5-8cab-3493df92dc86" providerId="ADAL" clId="{D0E50B6E-2733-478A-A6B6-04BEBB20C575}" dt="2025-11-19T23:14:47.126" v="0" actId="47"/>
        <pc:sldMkLst>
          <pc:docMk/>
          <pc:sldMk cId="803485755" sldId="10260"/>
        </pc:sldMkLst>
      </pc:sldChg>
      <pc:sldChg chg="del">
        <pc:chgData name="Rachel Chopping" userId="281e9b65-2244-40a5-8cab-3493df92dc86" providerId="ADAL" clId="{D0E50B6E-2733-478A-A6B6-04BEBB20C575}" dt="2025-11-19T23:14:47.126" v="0" actId="47"/>
        <pc:sldMkLst>
          <pc:docMk/>
          <pc:sldMk cId="134383453" sldId="10261"/>
        </pc:sldMkLst>
      </pc:sldChg>
      <pc:sldChg chg="del">
        <pc:chgData name="Rachel Chopping" userId="281e9b65-2244-40a5-8cab-3493df92dc86" providerId="ADAL" clId="{D0E50B6E-2733-478A-A6B6-04BEBB20C575}" dt="2025-11-19T23:14:47.126" v="0" actId="47"/>
        <pc:sldMkLst>
          <pc:docMk/>
          <pc:sldMk cId="1815468250" sldId="10262"/>
        </pc:sldMkLst>
      </pc:sldChg>
      <pc:sldChg chg="del">
        <pc:chgData name="Rachel Chopping" userId="281e9b65-2244-40a5-8cab-3493df92dc86" providerId="ADAL" clId="{D0E50B6E-2733-478A-A6B6-04BEBB20C575}" dt="2025-11-19T23:14:47.126" v="0" actId="47"/>
        <pc:sldMkLst>
          <pc:docMk/>
          <pc:sldMk cId="2654230744" sldId="10263"/>
        </pc:sldMkLst>
      </pc:sldChg>
      <pc:sldChg chg="del">
        <pc:chgData name="Rachel Chopping" userId="281e9b65-2244-40a5-8cab-3493df92dc86" providerId="ADAL" clId="{D0E50B6E-2733-478A-A6B6-04BEBB20C575}" dt="2025-11-19T23:14:47.126" v="0" actId="47"/>
        <pc:sldMkLst>
          <pc:docMk/>
          <pc:sldMk cId="3473401229" sldId="10264"/>
        </pc:sldMkLst>
      </pc:sldChg>
      <pc:sldChg chg="del">
        <pc:chgData name="Rachel Chopping" userId="281e9b65-2244-40a5-8cab-3493df92dc86" providerId="ADAL" clId="{D0E50B6E-2733-478A-A6B6-04BEBB20C575}" dt="2025-11-19T23:14:47.126" v="0" actId="47"/>
        <pc:sldMkLst>
          <pc:docMk/>
          <pc:sldMk cId="225304219" sldId="10265"/>
        </pc:sldMkLst>
      </pc:sldChg>
      <pc:sldChg chg="addSp modSp add mod">
        <pc:chgData name="Rachel Chopping" userId="281e9b65-2244-40a5-8cab-3493df92dc86" providerId="ADAL" clId="{D0E50B6E-2733-478A-A6B6-04BEBB20C575}" dt="2025-11-19T23:56:40.415" v="219" actId="1076"/>
        <pc:sldMkLst>
          <pc:docMk/>
          <pc:sldMk cId="990075136" sldId="10340"/>
        </pc:sldMkLst>
        <pc:spChg chg="mod">
          <ac:chgData name="Rachel Chopping" userId="281e9b65-2244-40a5-8cab-3493df92dc86" providerId="ADAL" clId="{D0E50B6E-2733-478A-A6B6-04BEBB20C575}" dt="2025-11-19T23:56:37.556" v="218" actId="20577"/>
          <ac:spMkLst>
            <pc:docMk/>
            <pc:sldMk cId="990075136" sldId="10340"/>
            <ac:spMk id="3" creationId="{DFFCFDD6-16AE-AD15-ACA5-4588BAB7370B}"/>
          </ac:spMkLst>
        </pc:spChg>
        <pc:picChg chg="add mod">
          <ac:chgData name="Rachel Chopping" userId="281e9b65-2244-40a5-8cab-3493df92dc86" providerId="ADAL" clId="{D0E50B6E-2733-478A-A6B6-04BEBB20C575}" dt="2025-11-19T23:56:40.415" v="219" actId="1076"/>
          <ac:picMkLst>
            <pc:docMk/>
            <pc:sldMk cId="990075136" sldId="10340"/>
            <ac:picMk id="6" creationId="{BB4B0DDD-D069-1323-93F1-9A153E7050C1}"/>
          </ac:picMkLst>
        </pc:picChg>
        <pc:picChg chg="add mod">
          <ac:chgData name="Rachel Chopping" userId="281e9b65-2244-40a5-8cab-3493df92dc86" providerId="ADAL" clId="{D0E50B6E-2733-478A-A6B6-04BEBB20C575}" dt="2025-11-19T23:56:40.415" v="219" actId="1076"/>
          <ac:picMkLst>
            <pc:docMk/>
            <pc:sldMk cId="990075136" sldId="10340"/>
            <ac:picMk id="8" creationId="{E61A6BF4-5992-FA40-A719-1E3481FA1BB7}"/>
          </ac:picMkLst>
        </pc:picChg>
      </pc:sldChg>
      <pc:sldChg chg="del">
        <pc:chgData name="Rachel Chopping" userId="281e9b65-2244-40a5-8cab-3493df92dc86" providerId="ADAL" clId="{D0E50B6E-2733-478A-A6B6-04BEBB20C575}" dt="2025-11-19T23:14:47.126" v="0" actId="47"/>
        <pc:sldMkLst>
          <pc:docMk/>
          <pc:sldMk cId="2094322494" sldId="10340"/>
        </pc:sldMkLst>
      </pc:sldChg>
      <pc:sldChg chg="del">
        <pc:chgData name="Rachel Chopping" userId="281e9b65-2244-40a5-8cab-3493df92dc86" providerId="ADAL" clId="{D0E50B6E-2733-478A-A6B6-04BEBB20C575}" dt="2025-11-19T23:14:47.126" v="0" actId="47"/>
        <pc:sldMkLst>
          <pc:docMk/>
          <pc:sldMk cId="618382645" sldId="10341"/>
        </pc:sldMkLst>
      </pc:sldChg>
      <pc:sldMasterChg chg="delSldLayout">
        <pc:chgData name="Rachel Chopping" userId="281e9b65-2244-40a5-8cab-3493df92dc86" providerId="ADAL" clId="{D0E50B6E-2733-478A-A6B6-04BEBB20C575}" dt="2025-11-19T23:14:47.126" v="0" actId="47"/>
        <pc:sldMasterMkLst>
          <pc:docMk/>
          <pc:sldMasterMk cId="0" sldId="2147483648"/>
        </pc:sldMasterMkLst>
        <pc:sldLayoutChg chg="del">
          <pc:chgData name="Rachel Chopping" userId="281e9b65-2244-40a5-8cab-3493df92dc86" providerId="ADAL" clId="{D0E50B6E-2733-478A-A6B6-04BEBB20C575}" dt="2025-11-19T23:14:47.126" v="0" actId="47"/>
          <pc:sldLayoutMkLst>
            <pc:docMk/>
            <pc:sldMasterMk cId="0" sldId="2147483648"/>
            <pc:sldLayoutMk cId="321027350" sldId="2147483666"/>
          </pc:sldLayoutMkLst>
        </pc:sldLayoutChg>
        <pc:sldLayoutChg chg="del">
          <pc:chgData name="Rachel Chopping" userId="281e9b65-2244-40a5-8cab-3493df92dc86" providerId="ADAL" clId="{D0E50B6E-2733-478A-A6B6-04BEBB20C575}" dt="2025-11-19T23:14:47.126" v="0" actId="47"/>
          <pc:sldLayoutMkLst>
            <pc:docMk/>
            <pc:sldMasterMk cId="0" sldId="2147483648"/>
            <pc:sldLayoutMk cId="1042425304" sldId="2147483667"/>
          </pc:sldLayoutMkLst>
        </pc:sldLayoutChg>
      </pc:sldMasterChg>
    </pc:docChg>
  </pc:docChgLst>
  <pc:docChgLst>
    <pc:chgData name="Rachel Chopping" userId="281e9b65-2244-40a5-8cab-3493df92dc86" providerId="ADAL" clId="{A50C1BC0-B0AA-41A1-BDC2-78E8A9E8CFB2}"/>
    <pc:docChg chg="undo custSel addSld delSld modSld sldOrd addSection delSection modSection">
      <pc:chgData name="Rachel Chopping" userId="281e9b65-2244-40a5-8cab-3493df92dc86" providerId="ADAL" clId="{A50C1BC0-B0AA-41A1-BDC2-78E8A9E8CFB2}" dt="2025-11-19T23:07:16.722" v="2681" actId="12788"/>
      <pc:docMkLst>
        <pc:docMk/>
      </pc:docMkLst>
      <pc:sldChg chg="del">
        <pc:chgData name="Rachel Chopping" userId="281e9b65-2244-40a5-8cab-3493df92dc86" providerId="ADAL" clId="{A50C1BC0-B0AA-41A1-BDC2-78E8A9E8CFB2}" dt="2025-11-19T04:40:12.879" v="1459" actId="47"/>
        <pc:sldMkLst>
          <pc:docMk/>
          <pc:sldMk cId="0" sldId="256"/>
        </pc:sldMkLst>
      </pc:sldChg>
      <pc:sldChg chg="del">
        <pc:chgData name="Rachel Chopping" userId="281e9b65-2244-40a5-8cab-3493df92dc86" providerId="ADAL" clId="{A50C1BC0-B0AA-41A1-BDC2-78E8A9E8CFB2}" dt="2025-11-19T04:40:12.879" v="1459" actId="47"/>
        <pc:sldMkLst>
          <pc:docMk/>
          <pc:sldMk cId="0" sldId="257"/>
        </pc:sldMkLst>
      </pc:sldChg>
      <pc:sldChg chg="modSp mod">
        <pc:chgData name="Rachel Chopping" userId="281e9b65-2244-40a5-8cab-3493df92dc86" providerId="ADAL" clId="{A50C1BC0-B0AA-41A1-BDC2-78E8A9E8CFB2}" dt="2025-11-19T01:45:33.809" v="54" actId="208"/>
        <pc:sldMkLst>
          <pc:docMk/>
          <pc:sldMk cId="0" sldId="258"/>
        </pc:sldMkLst>
        <pc:picChg chg="mod">
          <ac:chgData name="Rachel Chopping" userId="281e9b65-2244-40a5-8cab-3493df92dc86" providerId="ADAL" clId="{A50C1BC0-B0AA-41A1-BDC2-78E8A9E8CFB2}" dt="2025-11-19T01:45:33.809" v="54" actId="208"/>
          <ac:picMkLst>
            <pc:docMk/>
            <pc:sldMk cId="0" sldId="258"/>
            <ac:picMk id="2" creationId="{00000000-0000-0000-0000-000000000000}"/>
          </ac:picMkLst>
        </pc:picChg>
      </pc:sldChg>
      <pc:sldChg chg="modSp mod">
        <pc:chgData name="Rachel Chopping" userId="281e9b65-2244-40a5-8cab-3493df92dc86" providerId="ADAL" clId="{A50C1BC0-B0AA-41A1-BDC2-78E8A9E8CFB2}" dt="2025-11-19T01:46:36.617" v="77" actId="20577"/>
        <pc:sldMkLst>
          <pc:docMk/>
          <pc:sldMk cId="0" sldId="259"/>
        </pc:sldMkLst>
        <pc:spChg chg="mod">
          <ac:chgData name="Rachel Chopping" userId="281e9b65-2244-40a5-8cab-3493df92dc86" providerId="ADAL" clId="{A50C1BC0-B0AA-41A1-BDC2-78E8A9E8CFB2}" dt="2025-11-19T01:46:36.617" v="77" actId="20577"/>
          <ac:spMkLst>
            <pc:docMk/>
            <pc:sldMk cId="0" sldId="259"/>
            <ac:spMk id="2" creationId="{00000000-0000-0000-0000-000000000000}"/>
          </ac:spMkLst>
        </pc:spChg>
        <pc:picChg chg="mod">
          <ac:chgData name="Rachel Chopping" userId="281e9b65-2244-40a5-8cab-3493df92dc86" providerId="ADAL" clId="{A50C1BC0-B0AA-41A1-BDC2-78E8A9E8CFB2}" dt="2025-11-19T01:45:36.356" v="56" actId="14861"/>
          <ac:picMkLst>
            <pc:docMk/>
            <pc:sldMk cId="0" sldId="259"/>
            <ac:picMk id="3" creationId="{00000000-0000-0000-0000-000000000000}"/>
          </ac:picMkLst>
        </pc:picChg>
      </pc:sldChg>
      <pc:sldChg chg="modSp mod">
        <pc:chgData name="Rachel Chopping" userId="281e9b65-2244-40a5-8cab-3493df92dc86" providerId="ADAL" clId="{A50C1BC0-B0AA-41A1-BDC2-78E8A9E8CFB2}" dt="2025-11-19T01:54:21.410" v="107" actId="20577"/>
        <pc:sldMkLst>
          <pc:docMk/>
          <pc:sldMk cId="0" sldId="267"/>
        </pc:sldMkLst>
        <pc:spChg chg="mod">
          <ac:chgData name="Rachel Chopping" userId="281e9b65-2244-40a5-8cab-3493df92dc86" providerId="ADAL" clId="{A50C1BC0-B0AA-41A1-BDC2-78E8A9E8CFB2}" dt="2025-11-19T01:54:21.410" v="107" actId="20577"/>
          <ac:spMkLst>
            <pc:docMk/>
            <pc:sldMk cId="0" sldId="267"/>
            <ac:spMk id="2" creationId="{00000000-0000-0000-0000-000000000000}"/>
          </ac:spMkLst>
        </pc:spChg>
        <pc:picChg chg="mod">
          <ac:chgData name="Rachel Chopping" userId="281e9b65-2244-40a5-8cab-3493df92dc86" providerId="ADAL" clId="{A50C1BC0-B0AA-41A1-BDC2-78E8A9E8CFB2}" dt="2025-11-19T01:53:00.751" v="79" actId="14861"/>
          <ac:picMkLst>
            <pc:docMk/>
            <pc:sldMk cId="0" sldId="267"/>
            <ac:picMk id="3" creationId="{00000000-0000-0000-0000-000000000000}"/>
          </ac:picMkLst>
        </pc:picChg>
      </pc:sldChg>
      <pc:sldChg chg="modSp mod">
        <pc:chgData name="Rachel Chopping" userId="281e9b65-2244-40a5-8cab-3493df92dc86" providerId="ADAL" clId="{A50C1BC0-B0AA-41A1-BDC2-78E8A9E8CFB2}" dt="2025-11-19T01:54:37.214" v="113" actId="208"/>
        <pc:sldMkLst>
          <pc:docMk/>
          <pc:sldMk cId="0" sldId="269"/>
        </pc:sldMkLst>
        <pc:picChg chg="mod">
          <ac:chgData name="Rachel Chopping" userId="281e9b65-2244-40a5-8cab-3493df92dc86" providerId="ADAL" clId="{A50C1BC0-B0AA-41A1-BDC2-78E8A9E8CFB2}" dt="2025-11-19T01:54:37.214" v="113" actId="208"/>
          <ac:picMkLst>
            <pc:docMk/>
            <pc:sldMk cId="0" sldId="269"/>
            <ac:picMk id="2" creationId="{00000000-0000-0000-0000-000000000000}"/>
          </ac:picMkLst>
        </pc:picChg>
      </pc:sldChg>
      <pc:sldChg chg="modSp mod">
        <pc:chgData name="Rachel Chopping" userId="281e9b65-2244-40a5-8cab-3493df92dc86" providerId="ADAL" clId="{A50C1BC0-B0AA-41A1-BDC2-78E8A9E8CFB2}" dt="2025-11-19T01:54:34.951" v="112" actId="208"/>
        <pc:sldMkLst>
          <pc:docMk/>
          <pc:sldMk cId="0" sldId="270"/>
        </pc:sldMkLst>
        <pc:picChg chg="mod">
          <ac:chgData name="Rachel Chopping" userId="281e9b65-2244-40a5-8cab-3493df92dc86" providerId="ADAL" clId="{A50C1BC0-B0AA-41A1-BDC2-78E8A9E8CFB2}" dt="2025-11-19T01:54:34.951" v="112" actId="208"/>
          <ac:picMkLst>
            <pc:docMk/>
            <pc:sldMk cId="0" sldId="270"/>
            <ac:picMk id="2" creationId="{00000000-0000-0000-0000-000000000000}"/>
          </ac:picMkLst>
        </pc:picChg>
      </pc:sldChg>
      <pc:sldChg chg="modSp mod">
        <pc:chgData name="Rachel Chopping" userId="281e9b65-2244-40a5-8cab-3493df92dc86" providerId="ADAL" clId="{A50C1BC0-B0AA-41A1-BDC2-78E8A9E8CFB2}" dt="2025-11-19T01:54:33.621" v="111" actId="208"/>
        <pc:sldMkLst>
          <pc:docMk/>
          <pc:sldMk cId="0" sldId="271"/>
        </pc:sldMkLst>
        <pc:picChg chg="mod">
          <ac:chgData name="Rachel Chopping" userId="281e9b65-2244-40a5-8cab-3493df92dc86" providerId="ADAL" clId="{A50C1BC0-B0AA-41A1-BDC2-78E8A9E8CFB2}" dt="2025-11-19T01:54:33.621" v="111" actId="208"/>
          <ac:picMkLst>
            <pc:docMk/>
            <pc:sldMk cId="0" sldId="271"/>
            <ac:picMk id="2" creationId="{00000000-0000-0000-0000-000000000000}"/>
          </ac:picMkLst>
        </pc:picChg>
      </pc:sldChg>
      <pc:sldChg chg="modSp mod">
        <pc:chgData name="Rachel Chopping" userId="281e9b65-2244-40a5-8cab-3493df92dc86" providerId="ADAL" clId="{A50C1BC0-B0AA-41A1-BDC2-78E8A9E8CFB2}" dt="2025-11-19T01:54:32.400" v="110" actId="208"/>
        <pc:sldMkLst>
          <pc:docMk/>
          <pc:sldMk cId="0" sldId="272"/>
        </pc:sldMkLst>
        <pc:picChg chg="mod">
          <ac:chgData name="Rachel Chopping" userId="281e9b65-2244-40a5-8cab-3493df92dc86" providerId="ADAL" clId="{A50C1BC0-B0AA-41A1-BDC2-78E8A9E8CFB2}" dt="2025-11-19T01:54:32.400" v="110" actId="208"/>
          <ac:picMkLst>
            <pc:docMk/>
            <pc:sldMk cId="0" sldId="272"/>
            <ac:picMk id="2" creationId="{00000000-0000-0000-0000-000000000000}"/>
          </ac:picMkLst>
        </pc:picChg>
      </pc:sldChg>
      <pc:sldChg chg="modSp mod">
        <pc:chgData name="Rachel Chopping" userId="281e9b65-2244-40a5-8cab-3493df92dc86" providerId="ADAL" clId="{A50C1BC0-B0AA-41A1-BDC2-78E8A9E8CFB2}" dt="2025-11-19T01:54:30.844" v="109" actId="208"/>
        <pc:sldMkLst>
          <pc:docMk/>
          <pc:sldMk cId="0" sldId="273"/>
        </pc:sldMkLst>
        <pc:picChg chg="mod">
          <ac:chgData name="Rachel Chopping" userId="281e9b65-2244-40a5-8cab-3493df92dc86" providerId="ADAL" clId="{A50C1BC0-B0AA-41A1-BDC2-78E8A9E8CFB2}" dt="2025-11-19T01:54:30.844" v="109" actId="208"/>
          <ac:picMkLst>
            <pc:docMk/>
            <pc:sldMk cId="0" sldId="273"/>
            <ac:picMk id="2" creationId="{00000000-0000-0000-0000-000000000000}"/>
          </ac:picMkLst>
        </pc:picChg>
      </pc:sldChg>
      <pc:sldChg chg="modSp mod">
        <pc:chgData name="Rachel Chopping" userId="281e9b65-2244-40a5-8cab-3493df92dc86" providerId="ADAL" clId="{A50C1BC0-B0AA-41A1-BDC2-78E8A9E8CFB2}" dt="2025-11-19T02:00:50.906" v="171" actId="14861"/>
        <pc:sldMkLst>
          <pc:docMk/>
          <pc:sldMk cId="0" sldId="275"/>
        </pc:sldMkLst>
        <pc:spChg chg="mod">
          <ac:chgData name="Rachel Chopping" userId="281e9b65-2244-40a5-8cab-3493df92dc86" providerId="ADAL" clId="{A50C1BC0-B0AA-41A1-BDC2-78E8A9E8CFB2}" dt="2025-11-19T02:00:46.433" v="170" actId="114"/>
          <ac:spMkLst>
            <pc:docMk/>
            <pc:sldMk cId="0" sldId="275"/>
            <ac:spMk id="2" creationId="{00000000-0000-0000-0000-000000000000}"/>
          </ac:spMkLst>
        </pc:spChg>
        <pc:picChg chg="mod">
          <ac:chgData name="Rachel Chopping" userId="281e9b65-2244-40a5-8cab-3493df92dc86" providerId="ADAL" clId="{A50C1BC0-B0AA-41A1-BDC2-78E8A9E8CFB2}" dt="2025-11-19T02:00:50.906" v="171" actId="14861"/>
          <ac:picMkLst>
            <pc:docMk/>
            <pc:sldMk cId="0" sldId="275"/>
            <ac:picMk id="3" creationId="{00000000-0000-0000-0000-000000000000}"/>
          </ac:picMkLst>
        </pc:picChg>
      </pc:sldChg>
      <pc:sldChg chg="modSp mod">
        <pc:chgData name="Rachel Chopping" userId="281e9b65-2244-40a5-8cab-3493df92dc86" providerId="ADAL" clId="{A50C1BC0-B0AA-41A1-BDC2-78E8A9E8CFB2}" dt="2025-11-19T02:01:23.262" v="176" actId="208"/>
        <pc:sldMkLst>
          <pc:docMk/>
          <pc:sldMk cId="0" sldId="276"/>
        </pc:sldMkLst>
        <pc:picChg chg="mod">
          <ac:chgData name="Rachel Chopping" userId="281e9b65-2244-40a5-8cab-3493df92dc86" providerId="ADAL" clId="{A50C1BC0-B0AA-41A1-BDC2-78E8A9E8CFB2}" dt="2025-11-19T02:01:23.262" v="176" actId="208"/>
          <ac:picMkLst>
            <pc:docMk/>
            <pc:sldMk cId="0" sldId="276"/>
            <ac:picMk id="2" creationId="{00000000-0000-0000-0000-000000000000}"/>
          </ac:picMkLst>
        </pc:picChg>
      </pc:sldChg>
      <pc:sldChg chg="modSp mod">
        <pc:chgData name="Rachel Chopping" userId="281e9b65-2244-40a5-8cab-3493df92dc86" providerId="ADAL" clId="{A50C1BC0-B0AA-41A1-BDC2-78E8A9E8CFB2}" dt="2025-11-19T02:01:00.212" v="175" actId="208"/>
        <pc:sldMkLst>
          <pc:docMk/>
          <pc:sldMk cId="0" sldId="279"/>
        </pc:sldMkLst>
        <pc:picChg chg="mod">
          <ac:chgData name="Rachel Chopping" userId="281e9b65-2244-40a5-8cab-3493df92dc86" providerId="ADAL" clId="{A50C1BC0-B0AA-41A1-BDC2-78E8A9E8CFB2}" dt="2025-11-19T02:01:00.212" v="175" actId="208"/>
          <ac:picMkLst>
            <pc:docMk/>
            <pc:sldMk cId="0" sldId="279"/>
            <ac:picMk id="2" creationId="{00000000-0000-0000-0000-000000000000}"/>
          </ac:picMkLst>
        </pc:picChg>
      </pc:sldChg>
      <pc:sldChg chg="modSp mod">
        <pc:chgData name="Rachel Chopping" userId="281e9b65-2244-40a5-8cab-3493df92dc86" providerId="ADAL" clId="{A50C1BC0-B0AA-41A1-BDC2-78E8A9E8CFB2}" dt="2025-11-19T02:00:56.885" v="173" actId="208"/>
        <pc:sldMkLst>
          <pc:docMk/>
          <pc:sldMk cId="0" sldId="280"/>
        </pc:sldMkLst>
        <pc:picChg chg="mod">
          <ac:chgData name="Rachel Chopping" userId="281e9b65-2244-40a5-8cab-3493df92dc86" providerId="ADAL" clId="{A50C1BC0-B0AA-41A1-BDC2-78E8A9E8CFB2}" dt="2025-11-19T02:00:56.885" v="173" actId="208"/>
          <ac:picMkLst>
            <pc:docMk/>
            <pc:sldMk cId="0" sldId="280"/>
            <ac:picMk id="2" creationId="{00000000-0000-0000-0000-000000000000}"/>
          </ac:picMkLst>
        </pc:picChg>
      </pc:sldChg>
      <pc:sldChg chg="modSp mod">
        <pc:chgData name="Rachel Chopping" userId="281e9b65-2244-40a5-8cab-3493df92dc86" providerId="ADAL" clId="{A50C1BC0-B0AA-41A1-BDC2-78E8A9E8CFB2}" dt="2025-11-19T02:00:58.583" v="174" actId="208"/>
        <pc:sldMkLst>
          <pc:docMk/>
          <pc:sldMk cId="0" sldId="281"/>
        </pc:sldMkLst>
        <pc:picChg chg="mod">
          <ac:chgData name="Rachel Chopping" userId="281e9b65-2244-40a5-8cab-3493df92dc86" providerId="ADAL" clId="{A50C1BC0-B0AA-41A1-BDC2-78E8A9E8CFB2}" dt="2025-11-19T02:00:58.583" v="174" actId="208"/>
          <ac:picMkLst>
            <pc:docMk/>
            <pc:sldMk cId="0" sldId="281"/>
            <ac:picMk id="2" creationId="{00000000-0000-0000-0000-000000000000}"/>
          </ac:picMkLst>
        </pc:picChg>
      </pc:sldChg>
      <pc:sldChg chg="modSp mod">
        <pc:chgData name="Rachel Chopping" userId="281e9b65-2244-40a5-8cab-3493df92dc86" providerId="ADAL" clId="{A50C1BC0-B0AA-41A1-BDC2-78E8A9E8CFB2}" dt="2025-11-19T02:07:12.022" v="203" actId="114"/>
        <pc:sldMkLst>
          <pc:docMk/>
          <pc:sldMk cId="0" sldId="283"/>
        </pc:sldMkLst>
        <pc:spChg chg="mod">
          <ac:chgData name="Rachel Chopping" userId="281e9b65-2244-40a5-8cab-3493df92dc86" providerId="ADAL" clId="{A50C1BC0-B0AA-41A1-BDC2-78E8A9E8CFB2}" dt="2025-11-19T02:07:12.022" v="203" actId="114"/>
          <ac:spMkLst>
            <pc:docMk/>
            <pc:sldMk cId="0" sldId="283"/>
            <ac:spMk id="2" creationId="{00000000-0000-0000-0000-000000000000}"/>
          </ac:spMkLst>
        </pc:spChg>
        <pc:picChg chg="mod">
          <ac:chgData name="Rachel Chopping" userId="281e9b65-2244-40a5-8cab-3493df92dc86" providerId="ADAL" clId="{A50C1BC0-B0AA-41A1-BDC2-78E8A9E8CFB2}" dt="2025-11-19T02:04:38.377" v="189" actId="14861"/>
          <ac:picMkLst>
            <pc:docMk/>
            <pc:sldMk cId="0" sldId="283"/>
            <ac:picMk id="3" creationId="{00000000-0000-0000-0000-000000000000}"/>
          </ac:picMkLst>
        </pc:picChg>
      </pc:sldChg>
      <pc:sldChg chg="modSp mod">
        <pc:chgData name="Rachel Chopping" userId="281e9b65-2244-40a5-8cab-3493df92dc86" providerId="ADAL" clId="{A50C1BC0-B0AA-41A1-BDC2-78E8A9E8CFB2}" dt="2025-11-19T02:07:25.164" v="207" actId="208"/>
        <pc:sldMkLst>
          <pc:docMk/>
          <pc:sldMk cId="0" sldId="284"/>
        </pc:sldMkLst>
        <pc:picChg chg="mod">
          <ac:chgData name="Rachel Chopping" userId="281e9b65-2244-40a5-8cab-3493df92dc86" providerId="ADAL" clId="{A50C1BC0-B0AA-41A1-BDC2-78E8A9E8CFB2}" dt="2025-11-19T02:07:25.164" v="207" actId="208"/>
          <ac:picMkLst>
            <pc:docMk/>
            <pc:sldMk cId="0" sldId="284"/>
            <ac:picMk id="2" creationId="{00000000-0000-0000-0000-000000000000}"/>
          </ac:picMkLst>
        </pc:picChg>
      </pc:sldChg>
      <pc:sldChg chg="modSp mod">
        <pc:chgData name="Rachel Chopping" userId="281e9b65-2244-40a5-8cab-3493df92dc86" providerId="ADAL" clId="{A50C1BC0-B0AA-41A1-BDC2-78E8A9E8CFB2}" dt="2025-11-19T02:07:22.265" v="206" actId="208"/>
        <pc:sldMkLst>
          <pc:docMk/>
          <pc:sldMk cId="0" sldId="288"/>
        </pc:sldMkLst>
        <pc:picChg chg="mod">
          <ac:chgData name="Rachel Chopping" userId="281e9b65-2244-40a5-8cab-3493df92dc86" providerId="ADAL" clId="{A50C1BC0-B0AA-41A1-BDC2-78E8A9E8CFB2}" dt="2025-11-19T02:07:22.265" v="206" actId="208"/>
          <ac:picMkLst>
            <pc:docMk/>
            <pc:sldMk cId="0" sldId="288"/>
            <ac:picMk id="2" creationId="{00000000-0000-0000-0000-000000000000}"/>
          </ac:picMkLst>
        </pc:picChg>
      </pc:sldChg>
      <pc:sldChg chg="modSp mod">
        <pc:chgData name="Rachel Chopping" userId="281e9b65-2244-40a5-8cab-3493df92dc86" providerId="ADAL" clId="{A50C1BC0-B0AA-41A1-BDC2-78E8A9E8CFB2}" dt="2025-11-19T02:07:20.696" v="205" actId="208"/>
        <pc:sldMkLst>
          <pc:docMk/>
          <pc:sldMk cId="0" sldId="289"/>
        </pc:sldMkLst>
        <pc:picChg chg="mod">
          <ac:chgData name="Rachel Chopping" userId="281e9b65-2244-40a5-8cab-3493df92dc86" providerId="ADAL" clId="{A50C1BC0-B0AA-41A1-BDC2-78E8A9E8CFB2}" dt="2025-11-19T02:07:20.696" v="205" actId="208"/>
          <ac:picMkLst>
            <pc:docMk/>
            <pc:sldMk cId="0" sldId="289"/>
            <ac:picMk id="2" creationId="{00000000-0000-0000-0000-000000000000}"/>
          </ac:picMkLst>
        </pc:picChg>
      </pc:sldChg>
      <pc:sldChg chg="del">
        <pc:chgData name="Rachel Chopping" userId="281e9b65-2244-40a5-8cab-3493df92dc86" providerId="ADAL" clId="{A50C1BC0-B0AA-41A1-BDC2-78E8A9E8CFB2}" dt="2025-11-19T03:19:00.280" v="209" actId="47"/>
        <pc:sldMkLst>
          <pc:docMk/>
          <pc:sldMk cId="0" sldId="290"/>
        </pc:sldMkLst>
      </pc:sldChg>
      <pc:sldChg chg="del">
        <pc:chgData name="Rachel Chopping" userId="281e9b65-2244-40a5-8cab-3493df92dc86" providerId="ADAL" clId="{A50C1BC0-B0AA-41A1-BDC2-78E8A9E8CFB2}" dt="2025-11-19T03:19:00.280" v="209" actId="47"/>
        <pc:sldMkLst>
          <pc:docMk/>
          <pc:sldMk cId="0" sldId="291"/>
        </pc:sldMkLst>
      </pc:sldChg>
      <pc:sldChg chg="del">
        <pc:chgData name="Rachel Chopping" userId="281e9b65-2244-40a5-8cab-3493df92dc86" providerId="ADAL" clId="{A50C1BC0-B0AA-41A1-BDC2-78E8A9E8CFB2}" dt="2025-11-19T03:19:00.280" v="209" actId="47"/>
        <pc:sldMkLst>
          <pc:docMk/>
          <pc:sldMk cId="0" sldId="292"/>
        </pc:sldMkLst>
      </pc:sldChg>
      <pc:sldChg chg="del">
        <pc:chgData name="Rachel Chopping" userId="281e9b65-2244-40a5-8cab-3493df92dc86" providerId="ADAL" clId="{A50C1BC0-B0AA-41A1-BDC2-78E8A9E8CFB2}" dt="2025-11-19T03:19:00.280" v="209" actId="47"/>
        <pc:sldMkLst>
          <pc:docMk/>
          <pc:sldMk cId="0" sldId="293"/>
        </pc:sldMkLst>
      </pc:sldChg>
      <pc:sldChg chg="del">
        <pc:chgData name="Rachel Chopping" userId="281e9b65-2244-40a5-8cab-3493df92dc86" providerId="ADAL" clId="{A50C1BC0-B0AA-41A1-BDC2-78E8A9E8CFB2}" dt="2025-11-19T03:19:00.280" v="209" actId="47"/>
        <pc:sldMkLst>
          <pc:docMk/>
          <pc:sldMk cId="0" sldId="294"/>
        </pc:sldMkLst>
      </pc:sldChg>
      <pc:sldChg chg="del">
        <pc:chgData name="Rachel Chopping" userId="281e9b65-2244-40a5-8cab-3493df92dc86" providerId="ADAL" clId="{A50C1BC0-B0AA-41A1-BDC2-78E8A9E8CFB2}" dt="2025-11-19T03:19:00.280" v="209" actId="47"/>
        <pc:sldMkLst>
          <pc:docMk/>
          <pc:sldMk cId="0" sldId="295"/>
        </pc:sldMkLst>
      </pc:sldChg>
      <pc:sldChg chg="del">
        <pc:chgData name="Rachel Chopping" userId="281e9b65-2244-40a5-8cab-3493df92dc86" providerId="ADAL" clId="{A50C1BC0-B0AA-41A1-BDC2-78E8A9E8CFB2}" dt="2025-11-19T03:19:00.280" v="209" actId="47"/>
        <pc:sldMkLst>
          <pc:docMk/>
          <pc:sldMk cId="0" sldId="296"/>
        </pc:sldMkLst>
      </pc:sldChg>
      <pc:sldChg chg="del">
        <pc:chgData name="Rachel Chopping" userId="281e9b65-2244-40a5-8cab-3493df92dc86" providerId="ADAL" clId="{A50C1BC0-B0AA-41A1-BDC2-78E8A9E8CFB2}" dt="2025-11-19T03:19:00.280" v="209" actId="47"/>
        <pc:sldMkLst>
          <pc:docMk/>
          <pc:sldMk cId="0" sldId="297"/>
        </pc:sldMkLst>
      </pc:sldChg>
      <pc:sldChg chg="modSp mod">
        <pc:chgData name="Rachel Chopping" userId="281e9b65-2244-40a5-8cab-3493df92dc86" providerId="ADAL" clId="{A50C1BC0-B0AA-41A1-BDC2-78E8A9E8CFB2}" dt="2025-11-19T03:20:33.857" v="237" actId="14861"/>
        <pc:sldMkLst>
          <pc:docMk/>
          <pc:sldMk cId="0" sldId="299"/>
        </pc:sldMkLst>
        <pc:spChg chg="mod">
          <ac:chgData name="Rachel Chopping" userId="281e9b65-2244-40a5-8cab-3493df92dc86" providerId="ADAL" clId="{A50C1BC0-B0AA-41A1-BDC2-78E8A9E8CFB2}" dt="2025-11-19T03:20:24.430" v="236" actId="114"/>
          <ac:spMkLst>
            <pc:docMk/>
            <pc:sldMk cId="0" sldId="299"/>
            <ac:spMk id="2" creationId="{00000000-0000-0000-0000-000000000000}"/>
          </ac:spMkLst>
        </pc:spChg>
        <pc:picChg chg="mod">
          <ac:chgData name="Rachel Chopping" userId="281e9b65-2244-40a5-8cab-3493df92dc86" providerId="ADAL" clId="{A50C1BC0-B0AA-41A1-BDC2-78E8A9E8CFB2}" dt="2025-11-19T03:20:33.857" v="237" actId="14861"/>
          <ac:picMkLst>
            <pc:docMk/>
            <pc:sldMk cId="0" sldId="299"/>
            <ac:picMk id="3" creationId="{00000000-0000-0000-0000-000000000000}"/>
          </ac:picMkLst>
        </pc:picChg>
      </pc:sldChg>
      <pc:sldChg chg="modSp mod">
        <pc:chgData name="Rachel Chopping" userId="281e9b65-2244-40a5-8cab-3493df92dc86" providerId="ADAL" clId="{A50C1BC0-B0AA-41A1-BDC2-78E8A9E8CFB2}" dt="2025-11-19T03:20:51.400" v="244" actId="208"/>
        <pc:sldMkLst>
          <pc:docMk/>
          <pc:sldMk cId="0" sldId="300"/>
        </pc:sldMkLst>
        <pc:picChg chg="mod">
          <ac:chgData name="Rachel Chopping" userId="281e9b65-2244-40a5-8cab-3493df92dc86" providerId="ADAL" clId="{A50C1BC0-B0AA-41A1-BDC2-78E8A9E8CFB2}" dt="2025-11-19T03:20:51.400" v="244" actId="208"/>
          <ac:picMkLst>
            <pc:docMk/>
            <pc:sldMk cId="0" sldId="300"/>
            <ac:picMk id="2" creationId="{00000000-0000-0000-0000-000000000000}"/>
          </ac:picMkLst>
        </pc:picChg>
      </pc:sldChg>
      <pc:sldChg chg="modSp mod">
        <pc:chgData name="Rachel Chopping" userId="281e9b65-2244-40a5-8cab-3493df92dc86" providerId="ADAL" clId="{A50C1BC0-B0AA-41A1-BDC2-78E8A9E8CFB2}" dt="2025-11-19T03:20:49.013" v="243" actId="208"/>
        <pc:sldMkLst>
          <pc:docMk/>
          <pc:sldMk cId="0" sldId="301"/>
        </pc:sldMkLst>
        <pc:picChg chg="mod">
          <ac:chgData name="Rachel Chopping" userId="281e9b65-2244-40a5-8cab-3493df92dc86" providerId="ADAL" clId="{A50C1BC0-B0AA-41A1-BDC2-78E8A9E8CFB2}" dt="2025-11-19T03:20:49.013" v="243" actId="208"/>
          <ac:picMkLst>
            <pc:docMk/>
            <pc:sldMk cId="0" sldId="301"/>
            <ac:picMk id="2" creationId="{00000000-0000-0000-0000-000000000000}"/>
          </ac:picMkLst>
        </pc:picChg>
      </pc:sldChg>
      <pc:sldChg chg="modSp mod">
        <pc:chgData name="Rachel Chopping" userId="281e9b65-2244-40a5-8cab-3493df92dc86" providerId="ADAL" clId="{A50C1BC0-B0AA-41A1-BDC2-78E8A9E8CFB2}" dt="2025-11-19T03:20:46.164" v="242" actId="208"/>
        <pc:sldMkLst>
          <pc:docMk/>
          <pc:sldMk cId="0" sldId="302"/>
        </pc:sldMkLst>
        <pc:picChg chg="mod">
          <ac:chgData name="Rachel Chopping" userId="281e9b65-2244-40a5-8cab-3493df92dc86" providerId="ADAL" clId="{A50C1BC0-B0AA-41A1-BDC2-78E8A9E8CFB2}" dt="2025-11-19T03:20:46.164" v="242" actId="208"/>
          <ac:picMkLst>
            <pc:docMk/>
            <pc:sldMk cId="0" sldId="302"/>
            <ac:picMk id="2" creationId="{00000000-0000-0000-0000-000000000000}"/>
          </ac:picMkLst>
        </pc:picChg>
      </pc:sldChg>
      <pc:sldChg chg="modSp mod">
        <pc:chgData name="Rachel Chopping" userId="281e9b65-2244-40a5-8cab-3493df92dc86" providerId="ADAL" clId="{A50C1BC0-B0AA-41A1-BDC2-78E8A9E8CFB2}" dt="2025-11-19T03:20:43.528" v="241" actId="208"/>
        <pc:sldMkLst>
          <pc:docMk/>
          <pc:sldMk cId="0" sldId="303"/>
        </pc:sldMkLst>
        <pc:picChg chg="mod">
          <ac:chgData name="Rachel Chopping" userId="281e9b65-2244-40a5-8cab-3493df92dc86" providerId="ADAL" clId="{A50C1BC0-B0AA-41A1-BDC2-78E8A9E8CFB2}" dt="2025-11-19T03:20:43.528" v="241" actId="208"/>
          <ac:picMkLst>
            <pc:docMk/>
            <pc:sldMk cId="0" sldId="303"/>
            <ac:picMk id="2" creationId="{00000000-0000-0000-0000-000000000000}"/>
          </ac:picMkLst>
        </pc:picChg>
      </pc:sldChg>
      <pc:sldChg chg="modSp mod">
        <pc:chgData name="Rachel Chopping" userId="281e9b65-2244-40a5-8cab-3493df92dc86" providerId="ADAL" clId="{A50C1BC0-B0AA-41A1-BDC2-78E8A9E8CFB2}" dt="2025-11-19T03:20:40.219" v="240" actId="208"/>
        <pc:sldMkLst>
          <pc:docMk/>
          <pc:sldMk cId="0" sldId="304"/>
        </pc:sldMkLst>
        <pc:picChg chg="mod">
          <ac:chgData name="Rachel Chopping" userId="281e9b65-2244-40a5-8cab-3493df92dc86" providerId="ADAL" clId="{A50C1BC0-B0AA-41A1-BDC2-78E8A9E8CFB2}" dt="2025-11-19T03:20:40.219" v="240" actId="208"/>
          <ac:picMkLst>
            <pc:docMk/>
            <pc:sldMk cId="0" sldId="304"/>
            <ac:picMk id="2" creationId="{00000000-0000-0000-0000-000000000000}"/>
          </ac:picMkLst>
        </pc:picChg>
      </pc:sldChg>
      <pc:sldChg chg="modSp mod">
        <pc:chgData name="Rachel Chopping" userId="281e9b65-2244-40a5-8cab-3493df92dc86" providerId="ADAL" clId="{A50C1BC0-B0AA-41A1-BDC2-78E8A9E8CFB2}" dt="2025-11-19T03:20:38.597" v="239" actId="208"/>
        <pc:sldMkLst>
          <pc:docMk/>
          <pc:sldMk cId="0" sldId="305"/>
        </pc:sldMkLst>
        <pc:picChg chg="mod">
          <ac:chgData name="Rachel Chopping" userId="281e9b65-2244-40a5-8cab-3493df92dc86" providerId="ADAL" clId="{A50C1BC0-B0AA-41A1-BDC2-78E8A9E8CFB2}" dt="2025-11-19T03:20:38.597" v="239" actId="208"/>
          <ac:picMkLst>
            <pc:docMk/>
            <pc:sldMk cId="0" sldId="305"/>
            <ac:picMk id="2" creationId="{00000000-0000-0000-0000-000000000000}"/>
          </ac:picMkLst>
        </pc:picChg>
      </pc:sldChg>
      <pc:sldChg chg="modSp mod">
        <pc:chgData name="Rachel Chopping" userId="281e9b65-2244-40a5-8cab-3493df92dc86" providerId="ADAL" clId="{A50C1BC0-B0AA-41A1-BDC2-78E8A9E8CFB2}" dt="2025-11-19T03:21:01.448" v="245" actId="208"/>
        <pc:sldMkLst>
          <pc:docMk/>
          <pc:sldMk cId="0" sldId="306"/>
        </pc:sldMkLst>
        <pc:picChg chg="mod">
          <ac:chgData name="Rachel Chopping" userId="281e9b65-2244-40a5-8cab-3493df92dc86" providerId="ADAL" clId="{A50C1BC0-B0AA-41A1-BDC2-78E8A9E8CFB2}" dt="2025-11-19T03:21:01.448" v="245" actId="208"/>
          <ac:picMkLst>
            <pc:docMk/>
            <pc:sldMk cId="0" sldId="306"/>
            <ac:picMk id="2" creationId="{00000000-0000-0000-0000-000000000000}"/>
          </ac:picMkLst>
        </pc:picChg>
      </pc:sldChg>
      <pc:sldChg chg="modSp mod">
        <pc:chgData name="Rachel Chopping" userId="281e9b65-2244-40a5-8cab-3493df92dc86" providerId="ADAL" clId="{A50C1BC0-B0AA-41A1-BDC2-78E8A9E8CFB2}" dt="2025-11-19T03:21:43.058" v="266" actId="20577"/>
        <pc:sldMkLst>
          <pc:docMk/>
          <pc:sldMk cId="0" sldId="307"/>
        </pc:sldMkLst>
        <pc:spChg chg="mod">
          <ac:chgData name="Rachel Chopping" userId="281e9b65-2244-40a5-8cab-3493df92dc86" providerId="ADAL" clId="{A50C1BC0-B0AA-41A1-BDC2-78E8A9E8CFB2}" dt="2025-11-19T03:21:43.058" v="266" actId="20577"/>
          <ac:spMkLst>
            <pc:docMk/>
            <pc:sldMk cId="0" sldId="307"/>
            <ac:spMk id="2" creationId="{00000000-0000-0000-0000-000000000000}"/>
          </ac:spMkLst>
        </pc:spChg>
        <pc:picChg chg="mod">
          <ac:chgData name="Rachel Chopping" userId="281e9b65-2244-40a5-8cab-3493df92dc86" providerId="ADAL" clId="{A50C1BC0-B0AA-41A1-BDC2-78E8A9E8CFB2}" dt="2025-11-19T03:21:03.901" v="247" actId="14861"/>
          <ac:picMkLst>
            <pc:docMk/>
            <pc:sldMk cId="0" sldId="307"/>
            <ac:picMk id="3" creationId="{00000000-0000-0000-0000-000000000000}"/>
          </ac:picMkLst>
        </pc:picChg>
      </pc:sldChg>
      <pc:sldChg chg="modSp mod">
        <pc:chgData name="Rachel Chopping" userId="281e9b65-2244-40a5-8cab-3493df92dc86" providerId="ADAL" clId="{A50C1BC0-B0AA-41A1-BDC2-78E8A9E8CFB2}" dt="2025-11-19T03:21:46.253" v="267" actId="208"/>
        <pc:sldMkLst>
          <pc:docMk/>
          <pc:sldMk cId="0" sldId="308"/>
        </pc:sldMkLst>
        <pc:picChg chg="mod">
          <ac:chgData name="Rachel Chopping" userId="281e9b65-2244-40a5-8cab-3493df92dc86" providerId="ADAL" clId="{A50C1BC0-B0AA-41A1-BDC2-78E8A9E8CFB2}" dt="2025-11-19T03:21:46.253" v="267" actId="208"/>
          <ac:picMkLst>
            <pc:docMk/>
            <pc:sldMk cId="0" sldId="308"/>
            <ac:picMk id="2" creationId="{00000000-0000-0000-0000-000000000000}"/>
          </ac:picMkLst>
        </pc:picChg>
      </pc:sldChg>
      <pc:sldChg chg="modSp mod">
        <pc:chgData name="Rachel Chopping" userId="281e9b65-2244-40a5-8cab-3493df92dc86" providerId="ADAL" clId="{A50C1BC0-B0AA-41A1-BDC2-78E8A9E8CFB2}" dt="2025-11-19T03:21:48.123" v="268" actId="208"/>
        <pc:sldMkLst>
          <pc:docMk/>
          <pc:sldMk cId="0" sldId="309"/>
        </pc:sldMkLst>
        <pc:picChg chg="mod">
          <ac:chgData name="Rachel Chopping" userId="281e9b65-2244-40a5-8cab-3493df92dc86" providerId="ADAL" clId="{A50C1BC0-B0AA-41A1-BDC2-78E8A9E8CFB2}" dt="2025-11-19T03:21:48.123" v="268" actId="208"/>
          <ac:picMkLst>
            <pc:docMk/>
            <pc:sldMk cId="0" sldId="309"/>
            <ac:picMk id="2" creationId="{00000000-0000-0000-0000-000000000000}"/>
          </ac:picMkLst>
        </pc:picChg>
      </pc:sldChg>
      <pc:sldChg chg="modSp mod">
        <pc:chgData name="Rachel Chopping" userId="281e9b65-2244-40a5-8cab-3493df92dc86" providerId="ADAL" clId="{A50C1BC0-B0AA-41A1-BDC2-78E8A9E8CFB2}" dt="2025-11-19T03:21:49.944" v="269" actId="208"/>
        <pc:sldMkLst>
          <pc:docMk/>
          <pc:sldMk cId="0" sldId="310"/>
        </pc:sldMkLst>
        <pc:picChg chg="mod">
          <ac:chgData name="Rachel Chopping" userId="281e9b65-2244-40a5-8cab-3493df92dc86" providerId="ADAL" clId="{A50C1BC0-B0AA-41A1-BDC2-78E8A9E8CFB2}" dt="2025-11-19T03:21:49.944" v="269" actId="208"/>
          <ac:picMkLst>
            <pc:docMk/>
            <pc:sldMk cId="0" sldId="310"/>
            <ac:picMk id="2" creationId="{00000000-0000-0000-0000-000000000000}"/>
          </ac:picMkLst>
        </pc:picChg>
      </pc:sldChg>
      <pc:sldChg chg="modSp mod">
        <pc:chgData name="Rachel Chopping" userId="281e9b65-2244-40a5-8cab-3493df92dc86" providerId="ADAL" clId="{A50C1BC0-B0AA-41A1-BDC2-78E8A9E8CFB2}" dt="2025-11-19T03:21:51.468" v="270" actId="208"/>
        <pc:sldMkLst>
          <pc:docMk/>
          <pc:sldMk cId="0" sldId="311"/>
        </pc:sldMkLst>
        <pc:picChg chg="mod">
          <ac:chgData name="Rachel Chopping" userId="281e9b65-2244-40a5-8cab-3493df92dc86" providerId="ADAL" clId="{A50C1BC0-B0AA-41A1-BDC2-78E8A9E8CFB2}" dt="2025-11-19T03:21:51.468" v="270" actId="208"/>
          <ac:picMkLst>
            <pc:docMk/>
            <pc:sldMk cId="0" sldId="311"/>
            <ac:picMk id="2" creationId="{00000000-0000-0000-0000-000000000000}"/>
          </ac:picMkLst>
        </pc:picChg>
      </pc:sldChg>
      <pc:sldChg chg="modSp mod">
        <pc:chgData name="Rachel Chopping" userId="281e9b65-2244-40a5-8cab-3493df92dc86" providerId="ADAL" clId="{A50C1BC0-B0AA-41A1-BDC2-78E8A9E8CFB2}" dt="2025-11-19T03:21:53.962" v="271" actId="208"/>
        <pc:sldMkLst>
          <pc:docMk/>
          <pc:sldMk cId="0" sldId="312"/>
        </pc:sldMkLst>
        <pc:picChg chg="mod">
          <ac:chgData name="Rachel Chopping" userId="281e9b65-2244-40a5-8cab-3493df92dc86" providerId="ADAL" clId="{A50C1BC0-B0AA-41A1-BDC2-78E8A9E8CFB2}" dt="2025-11-19T03:21:53.962" v="271" actId="208"/>
          <ac:picMkLst>
            <pc:docMk/>
            <pc:sldMk cId="0" sldId="312"/>
            <ac:picMk id="2" creationId="{00000000-0000-0000-0000-000000000000}"/>
          </ac:picMkLst>
        </pc:picChg>
      </pc:sldChg>
      <pc:sldChg chg="modSp mod">
        <pc:chgData name="Rachel Chopping" userId="281e9b65-2244-40a5-8cab-3493df92dc86" providerId="ADAL" clId="{A50C1BC0-B0AA-41A1-BDC2-78E8A9E8CFB2}" dt="2025-11-19T03:21:56.345" v="272" actId="208"/>
        <pc:sldMkLst>
          <pc:docMk/>
          <pc:sldMk cId="0" sldId="313"/>
        </pc:sldMkLst>
        <pc:picChg chg="mod">
          <ac:chgData name="Rachel Chopping" userId="281e9b65-2244-40a5-8cab-3493df92dc86" providerId="ADAL" clId="{A50C1BC0-B0AA-41A1-BDC2-78E8A9E8CFB2}" dt="2025-11-19T03:21:56.345" v="272" actId="208"/>
          <ac:picMkLst>
            <pc:docMk/>
            <pc:sldMk cId="0" sldId="313"/>
            <ac:picMk id="2" creationId="{00000000-0000-0000-0000-000000000000}"/>
          </ac:picMkLst>
        </pc:picChg>
      </pc:sldChg>
      <pc:sldChg chg="modSp mod">
        <pc:chgData name="Rachel Chopping" userId="281e9b65-2244-40a5-8cab-3493df92dc86" providerId="ADAL" clId="{A50C1BC0-B0AA-41A1-BDC2-78E8A9E8CFB2}" dt="2025-11-19T03:23:55.814" v="299" actId="114"/>
        <pc:sldMkLst>
          <pc:docMk/>
          <pc:sldMk cId="0" sldId="315"/>
        </pc:sldMkLst>
        <pc:spChg chg="mod">
          <ac:chgData name="Rachel Chopping" userId="281e9b65-2244-40a5-8cab-3493df92dc86" providerId="ADAL" clId="{A50C1BC0-B0AA-41A1-BDC2-78E8A9E8CFB2}" dt="2025-11-19T03:23:55.814" v="299" actId="114"/>
          <ac:spMkLst>
            <pc:docMk/>
            <pc:sldMk cId="0" sldId="315"/>
            <ac:spMk id="2" creationId="{00000000-0000-0000-0000-000000000000}"/>
          </ac:spMkLst>
        </pc:spChg>
        <pc:picChg chg="mod">
          <ac:chgData name="Rachel Chopping" userId="281e9b65-2244-40a5-8cab-3493df92dc86" providerId="ADAL" clId="{A50C1BC0-B0AA-41A1-BDC2-78E8A9E8CFB2}" dt="2025-11-19T03:22:57.362" v="274" actId="14861"/>
          <ac:picMkLst>
            <pc:docMk/>
            <pc:sldMk cId="0" sldId="315"/>
            <ac:picMk id="3" creationId="{00000000-0000-0000-0000-000000000000}"/>
          </ac:picMkLst>
        </pc:picChg>
      </pc:sldChg>
      <pc:sldChg chg="modSp mod">
        <pc:chgData name="Rachel Chopping" userId="281e9b65-2244-40a5-8cab-3493df92dc86" providerId="ADAL" clId="{A50C1BC0-B0AA-41A1-BDC2-78E8A9E8CFB2}" dt="2025-11-19T03:24:12.063" v="302" actId="208"/>
        <pc:sldMkLst>
          <pc:docMk/>
          <pc:sldMk cId="0" sldId="318"/>
        </pc:sldMkLst>
        <pc:picChg chg="mod">
          <ac:chgData name="Rachel Chopping" userId="281e9b65-2244-40a5-8cab-3493df92dc86" providerId="ADAL" clId="{A50C1BC0-B0AA-41A1-BDC2-78E8A9E8CFB2}" dt="2025-11-19T03:24:12.063" v="302" actId="208"/>
          <ac:picMkLst>
            <pc:docMk/>
            <pc:sldMk cId="0" sldId="318"/>
            <ac:picMk id="2" creationId="{00000000-0000-0000-0000-000000000000}"/>
          </ac:picMkLst>
        </pc:picChg>
      </pc:sldChg>
      <pc:sldChg chg="modSp mod">
        <pc:chgData name="Rachel Chopping" userId="281e9b65-2244-40a5-8cab-3493df92dc86" providerId="ADAL" clId="{A50C1BC0-B0AA-41A1-BDC2-78E8A9E8CFB2}" dt="2025-11-19T03:24:02.244" v="301" actId="208"/>
        <pc:sldMkLst>
          <pc:docMk/>
          <pc:sldMk cId="0" sldId="321"/>
        </pc:sldMkLst>
        <pc:picChg chg="mod">
          <ac:chgData name="Rachel Chopping" userId="281e9b65-2244-40a5-8cab-3493df92dc86" providerId="ADAL" clId="{A50C1BC0-B0AA-41A1-BDC2-78E8A9E8CFB2}" dt="2025-11-19T03:24:02.244" v="301" actId="208"/>
          <ac:picMkLst>
            <pc:docMk/>
            <pc:sldMk cId="0" sldId="321"/>
            <ac:picMk id="2" creationId="{00000000-0000-0000-0000-000000000000}"/>
          </ac:picMkLst>
        </pc:picChg>
      </pc:sldChg>
      <pc:sldChg chg="modSp mod">
        <pc:chgData name="Rachel Chopping" userId="281e9b65-2244-40a5-8cab-3493df92dc86" providerId="ADAL" clId="{A50C1BC0-B0AA-41A1-BDC2-78E8A9E8CFB2}" dt="2025-11-19T03:25:24.468" v="341" actId="14861"/>
        <pc:sldMkLst>
          <pc:docMk/>
          <pc:sldMk cId="0" sldId="323"/>
        </pc:sldMkLst>
        <pc:spChg chg="mod">
          <ac:chgData name="Rachel Chopping" userId="281e9b65-2244-40a5-8cab-3493df92dc86" providerId="ADAL" clId="{A50C1BC0-B0AA-41A1-BDC2-78E8A9E8CFB2}" dt="2025-11-19T03:25:17.089" v="340" actId="948"/>
          <ac:spMkLst>
            <pc:docMk/>
            <pc:sldMk cId="0" sldId="323"/>
            <ac:spMk id="2" creationId="{00000000-0000-0000-0000-000000000000}"/>
          </ac:spMkLst>
        </pc:spChg>
        <pc:picChg chg="mod">
          <ac:chgData name="Rachel Chopping" userId="281e9b65-2244-40a5-8cab-3493df92dc86" providerId="ADAL" clId="{A50C1BC0-B0AA-41A1-BDC2-78E8A9E8CFB2}" dt="2025-11-19T03:25:24.468" v="341" actId="14861"/>
          <ac:picMkLst>
            <pc:docMk/>
            <pc:sldMk cId="0" sldId="323"/>
            <ac:picMk id="3" creationId="{00000000-0000-0000-0000-000000000000}"/>
          </ac:picMkLst>
        </pc:picChg>
      </pc:sldChg>
      <pc:sldChg chg="modSp mod">
        <pc:chgData name="Rachel Chopping" userId="281e9b65-2244-40a5-8cab-3493df92dc86" providerId="ADAL" clId="{A50C1BC0-B0AA-41A1-BDC2-78E8A9E8CFB2}" dt="2025-11-19T03:24:19.318" v="303" actId="208"/>
        <pc:sldMkLst>
          <pc:docMk/>
          <pc:sldMk cId="0" sldId="324"/>
        </pc:sldMkLst>
        <pc:picChg chg="mod">
          <ac:chgData name="Rachel Chopping" userId="281e9b65-2244-40a5-8cab-3493df92dc86" providerId="ADAL" clId="{A50C1BC0-B0AA-41A1-BDC2-78E8A9E8CFB2}" dt="2025-11-19T03:24:19.318" v="303" actId="208"/>
          <ac:picMkLst>
            <pc:docMk/>
            <pc:sldMk cId="0" sldId="324"/>
            <ac:picMk id="2" creationId="{00000000-0000-0000-0000-000000000000}"/>
          </ac:picMkLst>
        </pc:picChg>
      </pc:sldChg>
      <pc:sldChg chg="modSp mod">
        <pc:chgData name="Rachel Chopping" userId="281e9b65-2244-40a5-8cab-3493df92dc86" providerId="ADAL" clId="{A50C1BC0-B0AA-41A1-BDC2-78E8A9E8CFB2}" dt="2025-11-19T03:25:40.257" v="347" actId="208"/>
        <pc:sldMkLst>
          <pc:docMk/>
          <pc:sldMk cId="0" sldId="325"/>
        </pc:sldMkLst>
        <pc:picChg chg="mod">
          <ac:chgData name="Rachel Chopping" userId="281e9b65-2244-40a5-8cab-3493df92dc86" providerId="ADAL" clId="{A50C1BC0-B0AA-41A1-BDC2-78E8A9E8CFB2}" dt="2025-11-19T03:25:40.257" v="347" actId="208"/>
          <ac:picMkLst>
            <pc:docMk/>
            <pc:sldMk cId="0" sldId="325"/>
            <ac:picMk id="2" creationId="{00000000-0000-0000-0000-000000000000}"/>
          </ac:picMkLst>
        </pc:picChg>
      </pc:sldChg>
      <pc:sldChg chg="modSp mod">
        <pc:chgData name="Rachel Chopping" userId="281e9b65-2244-40a5-8cab-3493df92dc86" providerId="ADAL" clId="{A50C1BC0-B0AA-41A1-BDC2-78E8A9E8CFB2}" dt="2025-11-19T03:25:38.295" v="346" actId="208"/>
        <pc:sldMkLst>
          <pc:docMk/>
          <pc:sldMk cId="0" sldId="326"/>
        </pc:sldMkLst>
        <pc:picChg chg="mod">
          <ac:chgData name="Rachel Chopping" userId="281e9b65-2244-40a5-8cab-3493df92dc86" providerId="ADAL" clId="{A50C1BC0-B0AA-41A1-BDC2-78E8A9E8CFB2}" dt="2025-11-19T03:25:38.295" v="346" actId="208"/>
          <ac:picMkLst>
            <pc:docMk/>
            <pc:sldMk cId="0" sldId="326"/>
            <ac:picMk id="2" creationId="{00000000-0000-0000-0000-000000000000}"/>
          </ac:picMkLst>
        </pc:picChg>
      </pc:sldChg>
      <pc:sldChg chg="modSp mod">
        <pc:chgData name="Rachel Chopping" userId="281e9b65-2244-40a5-8cab-3493df92dc86" providerId="ADAL" clId="{A50C1BC0-B0AA-41A1-BDC2-78E8A9E8CFB2}" dt="2025-11-19T03:25:34.842" v="345" actId="208"/>
        <pc:sldMkLst>
          <pc:docMk/>
          <pc:sldMk cId="0" sldId="327"/>
        </pc:sldMkLst>
        <pc:picChg chg="mod">
          <ac:chgData name="Rachel Chopping" userId="281e9b65-2244-40a5-8cab-3493df92dc86" providerId="ADAL" clId="{A50C1BC0-B0AA-41A1-BDC2-78E8A9E8CFB2}" dt="2025-11-19T03:25:34.842" v="345" actId="208"/>
          <ac:picMkLst>
            <pc:docMk/>
            <pc:sldMk cId="0" sldId="327"/>
            <ac:picMk id="2" creationId="{00000000-0000-0000-0000-000000000000}"/>
          </ac:picMkLst>
        </pc:picChg>
      </pc:sldChg>
      <pc:sldChg chg="modSp mod">
        <pc:chgData name="Rachel Chopping" userId="281e9b65-2244-40a5-8cab-3493df92dc86" providerId="ADAL" clId="{A50C1BC0-B0AA-41A1-BDC2-78E8A9E8CFB2}" dt="2025-11-19T03:25:33.307" v="344" actId="208"/>
        <pc:sldMkLst>
          <pc:docMk/>
          <pc:sldMk cId="0" sldId="328"/>
        </pc:sldMkLst>
        <pc:picChg chg="mod">
          <ac:chgData name="Rachel Chopping" userId="281e9b65-2244-40a5-8cab-3493df92dc86" providerId="ADAL" clId="{A50C1BC0-B0AA-41A1-BDC2-78E8A9E8CFB2}" dt="2025-11-19T03:25:33.307" v="344" actId="208"/>
          <ac:picMkLst>
            <pc:docMk/>
            <pc:sldMk cId="0" sldId="328"/>
            <ac:picMk id="2" creationId="{00000000-0000-0000-0000-000000000000}"/>
          </ac:picMkLst>
        </pc:picChg>
      </pc:sldChg>
      <pc:sldChg chg="modSp mod">
        <pc:chgData name="Rachel Chopping" userId="281e9b65-2244-40a5-8cab-3493df92dc86" providerId="ADAL" clId="{A50C1BC0-B0AA-41A1-BDC2-78E8A9E8CFB2}" dt="2025-11-19T03:25:31.852" v="343" actId="208"/>
        <pc:sldMkLst>
          <pc:docMk/>
          <pc:sldMk cId="0" sldId="329"/>
        </pc:sldMkLst>
        <pc:picChg chg="mod">
          <ac:chgData name="Rachel Chopping" userId="281e9b65-2244-40a5-8cab-3493df92dc86" providerId="ADAL" clId="{A50C1BC0-B0AA-41A1-BDC2-78E8A9E8CFB2}" dt="2025-11-19T03:25:31.852" v="343" actId="208"/>
          <ac:picMkLst>
            <pc:docMk/>
            <pc:sldMk cId="0" sldId="329"/>
            <ac:picMk id="2" creationId="{00000000-0000-0000-0000-000000000000}"/>
          </ac:picMkLst>
        </pc:picChg>
      </pc:sldChg>
      <pc:sldChg chg="modSp mod">
        <pc:chgData name="Rachel Chopping" userId="281e9b65-2244-40a5-8cab-3493df92dc86" providerId="ADAL" clId="{A50C1BC0-B0AA-41A1-BDC2-78E8A9E8CFB2}" dt="2025-11-19T03:26:53.369" v="385" actId="14861"/>
        <pc:sldMkLst>
          <pc:docMk/>
          <pc:sldMk cId="0" sldId="331"/>
        </pc:sldMkLst>
        <pc:spChg chg="mod">
          <ac:chgData name="Rachel Chopping" userId="281e9b65-2244-40a5-8cab-3493df92dc86" providerId="ADAL" clId="{A50C1BC0-B0AA-41A1-BDC2-78E8A9E8CFB2}" dt="2025-11-19T03:26:48.774" v="384" actId="948"/>
          <ac:spMkLst>
            <pc:docMk/>
            <pc:sldMk cId="0" sldId="331"/>
            <ac:spMk id="2" creationId="{00000000-0000-0000-0000-000000000000}"/>
          </ac:spMkLst>
        </pc:spChg>
        <pc:picChg chg="mod">
          <ac:chgData name="Rachel Chopping" userId="281e9b65-2244-40a5-8cab-3493df92dc86" providerId="ADAL" clId="{A50C1BC0-B0AA-41A1-BDC2-78E8A9E8CFB2}" dt="2025-11-19T03:26:53.369" v="385" actId="14861"/>
          <ac:picMkLst>
            <pc:docMk/>
            <pc:sldMk cId="0" sldId="331"/>
            <ac:picMk id="3" creationId="{00000000-0000-0000-0000-000000000000}"/>
          </ac:picMkLst>
        </pc:picChg>
      </pc:sldChg>
      <pc:sldChg chg="del">
        <pc:chgData name="Rachel Chopping" userId="281e9b65-2244-40a5-8cab-3493df92dc86" providerId="ADAL" clId="{A50C1BC0-B0AA-41A1-BDC2-78E8A9E8CFB2}" dt="2025-11-19T03:28:49.392" v="386" actId="47"/>
        <pc:sldMkLst>
          <pc:docMk/>
          <pc:sldMk cId="0" sldId="332"/>
        </pc:sldMkLst>
      </pc:sldChg>
      <pc:sldChg chg="del">
        <pc:chgData name="Rachel Chopping" userId="281e9b65-2244-40a5-8cab-3493df92dc86" providerId="ADAL" clId="{A50C1BC0-B0AA-41A1-BDC2-78E8A9E8CFB2}" dt="2025-11-19T03:28:49.392" v="386" actId="47"/>
        <pc:sldMkLst>
          <pc:docMk/>
          <pc:sldMk cId="0" sldId="333"/>
        </pc:sldMkLst>
      </pc:sldChg>
      <pc:sldChg chg="del">
        <pc:chgData name="Rachel Chopping" userId="281e9b65-2244-40a5-8cab-3493df92dc86" providerId="ADAL" clId="{A50C1BC0-B0AA-41A1-BDC2-78E8A9E8CFB2}" dt="2025-11-19T03:28:49.392" v="386" actId="47"/>
        <pc:sldMkLst>
          <pc:docMk/>
          <pc:sldMk cId="0" sldId="334"/>
        </pc:sldMkLst>
      </pc:sldChg>
      <pc:sldChg chg="del">
        <pc:chgData name="Rachel Chopping" userId="281e9b65-2244-40a5-8cab-3493df92dc86" providerId="ADAL" clId="{A50C1BC0-B0AA-41A1-BDC2-78E8A9E8CFB2}" dt="2025-11-19T03:28:49.392" v="386" actId="47"/>
        <pc:sldMkLst>
          <pc:docMk/>
          <pc:sldMk cId="0" sldId="335"/>
        </pc:sldMkLst>
      </pc:sldChg>
      <pc:sldChg chg="del">
        <pc:chgData name="Rachel Chopping" userId="281e9b65-2244-40a5-8cab-3493df92dc86" providerId="ADAL" clId="{A50C1BC0-B0AA-41A1-BDC2-78E8A9E8CFB2}" dt="2025-11-19T03:28:49.392" v="386" actId="47"/>
        <pc:sldMkLst>
          <pc:docMk/>
          <pc:sldMk cId="0" sldId="336"/>
        </pc:sldMkLst>
      </pc:sldChg>
      <pc:sldChg chg="del">
        <pc:chgData name="Rachel Chopping" userId="281e9b65-2244-40a5-8cab-3493df92dc86" providerId="ADAL" clId="{A50C1BC0-B0AA-41A1-BDC2-78E8A9E8CFB2}" dt="2025-11-19T03:28:49.392" v="386" actId="47"/>
        <pc:sldMkLst>
          <pc:docMk/>
          <pc:sldMk cId="0" sldId="337"/>
        </pc:sldMkLst>
      </pc:sldChg>
      <pc:sldChg chg="modSp mod">
        <pc:chgData name="Rachel Chopping" userId="281e9b65-2244-40a5-8cab-3493df92dc86" providerId="ADAL" clId="{A50C1BC0-B0AA-41A1-BDC2-78E8A9E8CFB2}" dt="2025-11-19T03:29:45.163" v="413" actId="20577"/>
        <pc:sldMkLst>
          <pc:docMk/>
          <pc:sldMk cId="0" sldId="339"/>
        </pc:sldMkLst>
        <pc:spChg chg="mod">
          <ac:chgData name="Rachel Chopping" userId="281e9b65-2244-40a5-8cab-3493df92dc86" providerId="ADAL" clId="{A50C1BC0-B0AA-41A1-BDC2-78E8A9E8CFB2}" dt="2025-11-19T03:29:45.163" v="413" actId="20577"/>
          <ac:spMkLst>
            <pc:docMk/>
            <pc:sldMk cId="0" sldId="339"/>
            <ac:spMk id="2" creationId="{00000000-0000-0000-0000-000000000000}"/>
          </ac:spMkLst>
        </pc:spChg>
        <pc:picChg chg="mod">
          <ac:chgData name="Rachel Chopping" userId="281e9b65-2244-40a5-8cab-3493df92dc86" providerId="ADAL" clId="{A50C1BC0-B0AA-41A1-BDC2-78E8A9E8CFB2}" dt="2025-11-19T03:29:01.503" v="387" actId="14861"/>
          <ac:picMkLst>
            <pc:docMk/>
            <pc:sldMk cId="0" sldId="339"/>
            <ac:picMk id="3" creationId="{00000000-0000-0000-0000-000000000000}"/>
          </ac:picMkLst>
        </pc:picChg>
      </pc:sldChg>
      <pc:sldChg chg="modSp add del mod">
        <pc:chgData name="Rachel Chopping" userId="281e9b65-2244-40a5-8cab-3493df92dc86" providerId="ADAL" clId="{A50C1BC0-B0AA-41A1-BDC2-78E8A9E8CFB2}" dt="2025-11-19T22:33:25.420" v="2243" actId="113"/>
        <pc:sldMkLst>
          <pc:docMk/>
          <pc:sldMk cId="0" sldId="340"/>
        </pc:sldMkLst>
        <pc:spChg chg="mod">
          <ac:chgData name="Rachel Chopping" userId="281e9b65-2244-40a5-8cab-3493df92dc86" providerId="ADAL" clId="{A50C1BC0-B0AA-41A1-BDC2-78E8A9E8CFB2}" dt="2025-11-19T22:33:25.420" v="2243" actId="113"/>
          <ac:spMkLst>
            <pc:docMk/>
            <pc:sldMk cId="0" sldId="340"/>
            <ac:spMk id="2" creationId="{00000000-0000-0000-0000-000000000000}"/>
          </ac:spMkLst>
        </pc:spChg>
      </pc:sldChg>
      <pc:sldChg chg="add del">
        <pc:chgData name="Rachel Chopping" userId="281e9b65-2244-40a5-8cab-3493df92dc86" providerId="ADAL" clId="{A50C1BC0-B0AA-41A1-BDC2-78E8A9E8CFB2}" dt="2025-11-19T04:38:38.281" v="1454"/>
        <pc:sldMkLst>
          <pc:docMk/>
          <pc:sldMk cId="0" sldId="341"/>
        </pc:sldMkLst>
      </pc:sldChg>
      <pc:sldChg chg="add del">
        <pc:chgData name="Rachel Chopping" userId="281e9b65-2244-40a5-8cab-3493df92dc86" providerId="ADAL" clId="{A50C1BC0-B0AA-41A1-BDC2-78E8A9E8CFB2}" dt="2025-11-19T04:38:38.281" v="1454"/>
        <pc:sldMkLst>
          <pc:docMk/>
          <pc:sldMk cId="0" sldId="342"/>
        </pc:sldMkLst>
      </pc:sldChg>
      <pc:sldChg chg="add del">
        <pc:chgData name="Rachel Chopping" userId="281e9b65-2244-40a5-8cab-3493df92dc86" providerId="ADAL" clId="{A50C1BC0-B0AA-41A1-BDC2-78E8A9E8CFB2}" dt="2025-11-19T04:38:38.281" v="1454"/>
        <pc:sldMkLst>
          <pc:docMk/>
          <pc:sldMk cId="0" sldId="343"/>
        </pc:sldMkLst>
      </pc:sldChg>
      <pc:sldChg chg="add del">
        <pc:chgData name="Rachel Chopping" userId="281e9b65-2244-40a5-8cab-3493df92dc86" providerId="ADAL" clId="{A50C1BC0-B0AA-41A1-BDC2-78E8A9E8CFB2}" dt="2025-11-19T04:38:38.281" v="1454"/>
        <pc:sldMkLst>
          <pc:docMk/>
          <pc:sldMk cId="0" sldId="344"/>
        </pc:sldMkLst>
      </pc:sldChg>
      <pc:sldChg chg="add del">
        <pc:chgData name="Rachel Chopping" userId="281e9b65-2244-40a5-8cab-3493df92dc86" providerId="ADAL" clId="{A50C1BC0-B0AA-41A1-BDC2-78E8A9E8CFB2}" dt="2025-11-19T04:38:38.281" v="1454"/>
        <pc:sldMkLst>
          <pc:docMk/>
          <pc:sldMk cId="0" sldId="345"/>
        </pc:sldMkLst>
      </pc:sldChg>
      <pc:sldChg chg="modSp mod">
        <pc:chgData name="Rachel Chopping" userId="281e9b65-2244-40a5-8cab-3493df92dc86" providerId="ADAL" clId="{A50C1BC0-B0AA-41A1-BDC2-78E8A9E8CFB2}" dt="2025-11-19T03:35:32.682" v="471" actId="20577"/>
        <pc:sldMkLst>
          <pc:docMk/>
          <pc:sldMk cId="0" sldId="347"/>
        </pc:sldMkLst>
        <pc:spChg chg="mod">
          <ac:chgData name="Rachel Chopping" userId="281e9b65-2244-40a5-8cab-3493df92dc86" providerId="ADAL" clId="{A50C1BC0-B0AA-41A1-BDC2-78E8A9E8CFB2}" dt="2025-11-19T03:35:32.682" v="471" actId="20577"/>
          <ac:spMkLst>
            <pc:docMk/>
            <pc:sldMk cId="0" sldId="347"/>
            <ac:spMk id="2" creationId="{00000000-0000-0000-0000-000000000000}"/>
          </ac:spMkLst>
        </pc:spChg>
      </pc:sldChg>
      <pc:sldChg chg="modSp mod">
        <pc:chgData name="Rachel Chopping" userId="281e9b65-2244-40a5-8cab-3493df92dc86" providerId="ADAL" clId="{A50C1BC0-B0AA-41A1-BDC2-78E8A9E8CFB2}" dt="2025-11-19T03:39:54.129" v="554" actId="114"/>
        <pc:sldMkLst>
          <pc:docMk/>
          <pc:sldMk cId="0" sldId="355"/>
        </pc:sldMkLst>
        <pc:spChg chg="mod">
          <ac:chgData name="Rachel Chopping" userId="281e9b65-2244-40a5-8cab-3493df92dc86" providerId="ADAL" clId="{A50C1BC0-B0AA-41A1-BDC2-78E8A9E8CFB2}" dt="2025-11-19T03:39:54.129" v="554" actId="114"/>
          <ac:spMkLst>
            <pc:docMk/>
            <pc:sldMk cId="0" sldId="355"/>
            <ac:spMk id="2" creationId="{00000000-0000-0000-0000-000000000000}"/>
          </ac:spMkLst>
        </pc:spChg>
        <pc:picChg chg="mod">
          <ac:chgData name="Rachel Chopping" userId="281e9b65-2244-40a5-8cab-3493df92dc86" providerId="ADAL" clId="{A50C1BC0-B0AA-41A1-BDC2-78E8A9E8CFB2}" dt="2025-11-19T03:35:44.964" v="473" actId="14861"/>
          <ac:picMkLst>
            <pc:docMk/>
            <pc:sldMk cId="0" sldId="355"/>
            <ac:picMk id="3" creationId="{00000000-0000-0000-0000-000000000000}"/>
          </ac:picMkLst>
        </pc:picChg>
      </pc:sldChg>
      <pc:sldChg chg="modSp mod">
        <pc:chgData name="Rachel Chopping" userId="281e9b65-2244-40a5-8cab-3493df92dc86" providerId="ADAL" clId="{A50C1BC0-B0AA-41A1-BDC2-78E8A9E8CFB2}" dt="2025-11-19T03:35:47.339" v="474" actId="208"/>
        <pc:sldMkLst>
          <pc:docMk/>
          <pc:sldMk cId="0" sldId="356"/>
        </pc:sldMkLst>
        <pc:picChg chg="mod">
          <ac:chgData name="Rachel Chopping" userId="281e9b65-2244-40a5-8cab-3493df92dc86" providerId="ADAL" clId="{A50C1BC0-B0AA-41A1-BDC2-78E8A9E8CFB2}" dt="2025-11-19T03:35:47.339" v="474" actId="208"/>
          <ac:picMkLst>
            <pc:docMk/>
            <pc:sldMk cId="0" sldId="356"/>
            <ac:picMk id="2" creationId="{00000000-0000-0000-0000-000000000000}"/>
          </ac:picMkLst>
        </pc:picChg>
      </pc:sldChg>
      <pc:sldChg chg="modSp mod">
        <pc:chgData name="Rachel Chopping" userId="281e9b65-2244-40a5-8cab-3493df92dc86" providerId="ADAL" clId="{A50C1BC0-B0AA-41A1-BDC2-78E8A9E8CFB2}" dt="2025-11-19T03:35:49.389" v="475" actId="208"/>
        <pc:sldMkLst>
          <pc:docMk/>
          <pc:sldMk cId="0" sldId="357"/>
        </pc:sldMkLst>
        <pc:picChg chg="mod">
          <ac:chgData name="Rachel Chopping" userId="281e9b65-2244-40a5-8cab-3493df92dc86" providerId="ADAL" clId="{A50C1BC0-B0AA-41A1-BDC2-78E8A9E8CFB2}" dt="2025-11-19T03:35:49.389" v="475" actId="208"/>
          <ac:picMkLst>
            <pc:docMk/>
            <pc:sldMk cId="0" sldId="357"/>
            <ac:picMk id="2" creationId="{00000000-0000-0000-0000-000000000000}"/>
          </ac:picMkLst>
        </pc:picChg>
      </pc:sldChg>
      <pc:sldChg chg="modSp mod">
        <pc:chgData name="Rachel Chopping" userId="281e9b65-2244-40a5-8cab-3493df92dc86" providerId="ADAL" clId="{A50C1BC0-B0AA-41A1-BDC2-78E8A9E8CFB2}" dt="2025-11-19T03:35:51.436" v="476" actId="208"/>
        <pc:sldMkLst>
          <pc:docMk/>
          <pc:sldMk cId="0" sldId="358"/>
        </pc:sldMkLst>
        <pc:picChg chg="mod">
          <ac:chgData name="Rachel Chopping" userId="281e9b65-2244-40a5-8cab-3493df92dc86" providerId="ADAL" clId="{A50C1BC0-B0AA-41A1-BDC2-78E8A9E8CFB2}" dt="2025-11-19T03:35:51.436" v="476" actId="208"/>
          <ac:picMkLst>
            <pc:docMk/>
            <pc:sldMk cId="0" sldId="358"/>
            <ac:picMk id="2" creationId="{00000000-0000-0000-0000-000000000000}"/>
          </ac:picMkLst>
        </pc:picChg>
      </pc:sldChg>
      <pc:sldChg chg="modSp mod">
        <pc:chgData name="Rachel Chopping" userId="281e9b65-2244-40a5-8cab-3493df92dc86" providerId="ADAL" clId="{A50C1BC0-B0AA-41A1-BDC2-78E8A9E8CFB2}" dt="2025-11-19T03:35:53.611" v="477" actId="208"/>
        <pc:sldMkLst>
          <pc:docMk/>
          <pc:sldMk cId="0" sldId="359"/>
        </pc:sldMkLst>
        <pc:picChg chg="mod">
          <ac:chgData name="Rachel Chopping" userId="281e9b65-2244-40a5-8cab-3493df92dc86" providerId="ADAL" clId="{A50C1BC0-B0AA-41A1-BDC2-78E8A9E8CFB2}" dt="2025-11-19T03:35:53.611" v="477" actId="208"/>
          <ac:picMkLst>
            <pc:docMk/>
            <pc:sldMk cId="0" sldId="359"/>
            <ac:picMk id="2" creationId="{00000000-0000-0000-0000-000000000000}"/>
          </ac:picMkLst>
        </pc:picChg>
      </pc:sldChg>
      <pc:sldChg chg="modSp mod">
        <pc:chgData name="Rachel Chopping" userId="281e9b65-2244-40a5-8cab-3493df92dc86" providerId="ADAL" clId="{A50C1BC0-B0AA-41A1-BDC2-78E8A9E8CFB2}" dt="2025-11-19T03:35:55.451" v="478" actId="208"/>
        <pc:sldMkLst>
          <pc:docMk/>
          <pc:sldMk cId="0" sldId="360"/>
        </pc:sldMkLst>
        <pc:picChg chg="mod">
          <ac:chgData name="Rachel Chopping" userId="281e9b65-2244-40a5-8cab-3493df92dc86" providerId="ADAL" clId="{A50C1BC0-B0AA-41A1-BDC2-78E8A9E8CFB2}" dt="2025-11-19T03:35:55.451" v="478" actId="208"/>
          <ac:picMkLst>
            <pc:docMk/>
            <pc:sldMk cId="0" sldId="360"/>
            <ac:picMk id="2" creationId="{00000000-0000-0000-0000-000000000000}"/>
          </ac:picMkLst>
        </pc:picChg>
      </pc:sldChg>
      <pc:sldChg chg="modSp mod">
        <pc:chgData name="Rachel Chopping" userId="281e9b65-2244-40a5-8cab-3493df92dc86" providerId="ADAL" clId="{A50C1BC0-B0AA-41A1-BDC2-78E8A9E8CFB2}" dt="2025-11-19T03:35:57.060" v="479" actId="208"/>
        <pc:sldMkLst>
          <pc:docMk/>
          <pc:sldMk cId="0" sldId="361"/>
        </pc:sldMkLst>
        <pc:picChg chg="mod">
          <ac:chgData name="Rachel Chopping" userId="281e9b65-2244-40a5-8cab-3493df92dc86" providerId="ADAL" clId="{A50C1BC0-B0AA-41A1-BDC2-78E8A9E8CFB2}" dt="2025-11-19T03:35:57.060" v="479" actId="208"/>
          <ac:picMkLst>
            <pc:docMk/>
            <pc:sldMk cId="0" sldId="361"/>
            <ac:picMk id="2" creationId="{00000000-0000-0000-0000-000000000000}"/>
          </ac:picMkLst>
        </pc:picChg>
      </pc:sldChg>
      <pc:sldChg chg="modSp mod">
        <pc:chgData name="Rachel Chopping" userId="281e9b65-2244-40a5-8cab-3493df92dc86" providerId="ADAL" clId="{A50C1BC0-B0AA-41A1-BDC2-78E8A9E8CFB2}" dt="2025-11-19T03:43:07.458" v="594" actId="14861"/>
        <pc:sldMkLst>
          <pc:docMk/>
          <pc:sldMk cId="0" sldId="363"/>
        </pc:sldMkLst>
        <pc:spChg chg="mod">
          <ac:chgData name="Rachel Chopping" userId="281e9b65-2244-40a5-8cab-3493df92dc86" providerId="ADAL" clId="{A50C1BC0-B0AA-41A1-BDC2-78E8A9E8CFB2}" dt="2025-11-19T03:43:04.194" v="593" actId="114"/>
          <ac:spMkLst>
            <pc:docMk/>
            <pc:sldMk cId="0" sldId="363"/>
            <ac:spMk id="2" creationId="{00000000-0000-0000-0000-000000000000}"/>
          </ac:spMkLst>
        </pc:spChg>
        <pc:picChg chg="mod">
          <ac:chgData name="Rachel Chopping" userId="281e9b65-2244-40a5-8cab-3493df92dc86" providerId="ADAL" clId="{A50C1BC0-B0AA-41A1-BDC2-78E8A9E8CFB2}" dt="2025-11-19T03:43:07.458" v="594" actId="14861"/>
          <ac:picMkLst>
            <pc:docMk/>
            <pc:sldMk cId="0" sldId="363"/>
            <ac:picMk id="3" creationId="{00000000-0000-0000-0000-000000000000}"/>
          </ac:picMkLst>
        </pc:picChg>
      </pc:sldChg>
      <pc:sldChg chg="modSp mod">
        <pc:chgData name="Rachel Chopping" userId="281e9b65-2244-40a5-8cab-3493df92dc86" providerId="ADAL" clId="{A50C1BC0-B0AA-41A1-BDC2-78E8A9E8CFB2}" dt="2025-11-19T03:43:11.094" v="595" actId="208"/>
        <pc:sldMkLst>
          <pc:docMk/>
          <pc:sldMk cId="0" sldId="364"/>
        </pc:sldMkLst>
        <pc:picChg chg="mod">
          <ac:chgData name="Rachel Chopping" userId="281e9b65-2244-40a5-8cab-3493df92dc86" providerId="ADAL" clId="{A50C1BC0-B0AA-41A1-BDC2-78E8A9E8CFB2}" dt="2025-11-19T03:43:11.094" v="595" actId="208"/>
          <ac:picMkLst>
            <pc:docMk/>
            <pc:sldMk cId="0" sldId="364"/>
            <ac:picMk id="2" creationId="{00000000-0000-0000-0000-000000000000}"/>
          </ac:picMkLst>
        </pc:picChg>
      </pc:sldChg>
      <pc:sldChg chg="modSp mod">
        <pc:chgData name="Rachel Chopping" userId="281e9b65-2244-40a5-8cab-3493df92dc86" providerId="ADAL" clId="{A50C1BC0-B0AA-41A1-BDC2-78E8A9E8CFB2}" dt="2025-11-19T03:43:13.048" v="596" actId="208"/>
        <pc:sldMkLst>
          <pc:docMk/>
          <pc:sldMk cId="0" sldId="365"/>
        </pc:sldMkLst>
        <pc:picChg chg="mod">
          <ac:chgData name="Rachel Chopping" userId="281e9b65-2244-40a5-8cab-3493df92dc86" providerId="ADAL" clId="{A50C1BC0-B0AA-41A1-BDC2-78E8A9E8CFB2}" dt="2025-11-19T03:43:13.048" v="596" actId="208"/>
          <ac:picMkLst>
            <pc:docMk/>
            <pc:sldMk cId="0" sldId="365"/>
            <ac:picMk id="2" creationId="{00000000-0000-0000-0000-000000000000}"/>
          </ac:picMkLst>
        </pc:picChg>
      </pc:sldChg>
      <pc:sldChg chg="modSp mod">
        <pc:chgData name="Rachel Chopping" userId="281e9b65-2244-40a5-8cab-3493df92dc86" providerId="ADAL" clId="{A50C1BC0-B0AA-41A1-BDC2-78E8A9E8CFB2}" dt="2025-11-19T03:43:15.455" v="597" actId="208"/>
        <pc:sldMkLst>
          <pc:docMk/>
          <pc:sldMk cId="0" sldId="366"/>
        </pc:sldMkLst>
        <pc:picChg chg="mod">
          <ac:chgData name="Rachel Chopping" userId="281e9b65-2244-40a5-8cab-3493df92dc86" providerId="ADAL" clId="{A50C1BC0-B0AA-41A1-BDC2-78E8A9E8CFB2}" dt="2025-11-19T03:43:15.455" v="597" actId="208"/>
          <ac:picMkLst>
            <pc:docMk/>
            <pc:sldMk cId="0" sldId="366"/>
            <ac:picMk id="2" creationId="{00000000-0000-0000-0000-000000000000}"/>
          </ac:picMkLst>
        </pc:picChg>
      </pc:sldChg>
      <pc:sldChg chg="modSp mod">
        <pc:chgData name="Rachel Chopping" userId="281e9b65-2244-40a5-8cab-3493df92dc86" providerId="ADAL" clId="{A50C1BC0-B0AA-41A1-BDC2-78E8A9E8CFB2}" dt="2025-11-19T03:43:16.974" v="598" actId="208"/>
        <pc:sldMkLst>
          <pc:docMk/>
          <pc:sldMk cId="0" sldId="367"/>
        </pc:sldMkLst>
        <pc:picChg chg="mod">
          <ac:chgData name="Rachel Chopping" userId="281e9b65-2244-40a5-8cab-3493df92dc86" providerId="ADAL" clId="{A50C1BC0-B0AA-41A1-BDC2-78E8A9E8CFB2}" dt="2025-11-19T03:43:16.974" v="598" actId="208"/>
          <ac:picMkLst>
            <pc:docMk/>
            <pc:sldMk cId="0" sldId="367"/>
            <ac:picMk id="2" creationId="{00000000-0000-0000-0000-000000000000}"/>
          </ac:picMkLst>
        </pc:picChg>
      </pc:sldChg>
      <pc:sldChg chg="modSp mod">
        <pc:chgData name="Rachel Chopping" userId="281e9b65-2244-40a5-8cab-3493df92dc86" providerId="ADAL" clId="{A50C1BC0-B0AA-41A1-BDC2-78E8A9E8CFB2}" dt="2025-11-19T03:43:18.899" v="599" actId="208"/>
        <pc:sldMkLst>
          <pc:docMk/>
          <pc:sldMk cId="0" sldId="368"/>
        </pc:sldMkLst>
        <pc:picChg chg="mod">
          <ac:chgData name="Rachel Chopping" userId="281e9b65-2244-40a5-8cab-3493df92dc86" providerId="ADAL" clId="{A50C1BC0-B0AA-41A1-BDC2-78E8A9E8CFB2}" dt="2025-11-19T03:43:18.899" v="599" actId="208"/>
          <ac:picMkLst>
            <pc:docMk/>
            <pc:sldMk cId="0" sldId="368"/>
            <ac:picMk id="2" creationId="{00000000-0000-0000-0000-000000000000}"/>
          </ac:picMkLst>
        </pc:picChg>
      </pc:sldChg>
      <pc:sldChg chg="modSp mod">
        <pc:chgData name="Rachel Chopping" userId="281e9b65-2244-40a5-8cab-3493df92dc86" providerId="ADAL" clId="{A50C1BC0-B0AA-41A1-BDC2-78E8A9E8CFB2}" dt="2025-11-19T03:43:20.732" v="600" actId="208"/>
        <pc:sldMkLst>
          <pc:docMk/>
          <pc:sldMk cId="0" sldId="369"/>
        </pc:sldMkLst>
        <pc:picChg chg="mod">
          <ac:chgData name="Rachel Chopping" userId="281e9b65-2244-40a5-8cab-3493df92dc86" providerId="ADAL" clId="{A50C1BC0-B0AA-41A1-BDC2-78E8A9E8CFB2}" dt="2025-11-19T03:43:20.732" v="600" actId="208"/>
          <ac:picMkLst>
            <pc:docMk/>
            <pc:sldMk cId="0" sldId="369"/>
            <ac:picMk id="2" creationId="{00000000-0000-0000-0000-000000000000}"/>
          </ac:picMkLst>
        </pc:picChg>
      </pc:sldChg>
      <pc:sldChg chg="modSp mod">
        <pc:chgData name="Rachel Chopping" userId="281e9b65-2244-40a5-8cab-3493df92dc86" providerId="ADAL" clId="{A50C1BC0-B0AA-41A1-BDC2-78E8A9E8CFB2}" dt="2025-11-19T03:44:35.740" v="657" actId="114"/>
        <pc:sldMkLst>
          <pc:docMk/>
          <pc:sldMk cId="0" sldId="371"/>
        </pc:sldMkLst>
        <pc:spChg chg="mod">
          <ac:chgData name="Rachel Chopping" userId="281e9b65-2244-40a5-8cab-3493df92dc86" providerId="ADAL" clId="{A50C1BC0-B0AA-41A1-BDC2-78E8A9E8CFB2}" dt="2025-11-19T03:44:35.740" v="657" actId="114"/>
          <ac:spMkLst>
            <pc:docMk/>
            <pc:sldMk cId="0" sldId="371"/>
            <ac:spMk id="2" creationId="{00000000-0000-0000-0000-000000000000}"/>
          </ac:spMkLst>
        </pc:spChg>
        <pc:picChg chg="mod">
          <ac:chgData name="Rachel Chopping" userId="281e9b65-2244-40a5-8cab-3493df92dc86" providerId="ADAL" clId="{A50C1BC0-B0AA-41A1-BDC2-78E8A9E8CFB2}" dt="2025-11-19T03:43:31.109" v="602" actId="14861"/>
          <ac:picMkLst>
            <pc:docMk/>
            <pc:sldMk cId="0" sldId="371"/>
            <ac:picMk id="3" creationId="{00000000-0000-0000-0000-000000000000}"/>
          </ac:picMkLst>
        </pc:picChg>
      </pc:sldChg>
      <pc:sldChg chg="modSp mod">
        <pc:chgData name="Rachel Chopping" userId="281e9b65-2244-40a5-8cab-3493df92dc86" providerId="ADAL" clId="{A50C1BC0-B0AA-41A1-BDC2-78E8A9E8CFB2}" dt="2025-11-19T03:44:42.051" v="659" actId="208"/>
        <pc:sldMkLst>
          <pc:docMk/>
          <pc:sldMk cId="0" sldId="372"/>
        </pc:sldMkLst>
        <pc:picChg chg="mod">
          <ac:chgData name="Rachel Chopping" userId="281e9b65-2244-40a5-8cab-3493df92dc86" providerId="ADAL" clId="{A50C1BC0-B0AA-41A1-BDC2-78E8A9E8CFB2}" dt="2025-11-19T03:44:42.051" v="659" actId="208"/>
          <ac:picMkLst>
            <pc:docMk/>
            <pc:sldMk cId="0" sldId="372"/>
            <ac:picMk id="2" creationId="{00000000-0000-0000-0000-000000000000}"/>
          </ac:picMkLst>
        </pc:picChg>
      </pc:sldChg>
      <pc:sldChg chg="modSp mod">
        <pc:chgData name="Rachel Chopping" userId="281e9b65-2244-40a5-8cab-3493df92dc86" providerId="ADAL" clId="{A50C1BC0-B0AA-41A1-BDC2-78E8A9E8CFB2}" dt="2025-11-19T03:44:43.371" v="660" actId="208"/>
        <pc:sldMkLst>
          <pc:docMk/>
          <pc:sldMk cId="0" sldId="373"/>
        </pc:sldMkLst>
        <pc:picChg chg="mod">
          <ac:chgData name="Rachel Chopping" userId="281e9b65-2244-40a5-8cab-3493df92dc86" providerId="ADAL" clId="{A50C1BC0-B0AA-41A1-BDC2-78E8A9E8CFB2}" dt="2025-11-19T03:44:43.371" v="660" actId="208"/>
          <ac:picMkLst>
            <pc:docMk/>
            <pc:sldMk cId="0" sldId="373"/>
            <ac:picMk id="2" creationId="{00000000-0000-0000-0000-000000000000}"/>
          </ac:picMkLst>
        </pc:picChg>
      </pc:sldChg>
      <pc:sldChg chg="modSp mod">
        <pc:chgData name="Rachel Chopping" userId="281e9b65-2244-40a5-8cab-3493df92dc86" providerId="ADAL" clId="{A50C1BC0-B0AA-41A1-BDC2-78E8A9E8CFB2}" dt="2025-11-19T03:44:44.988" v="661" actId="208"/>
        <pc:sldMkLst>
          <pc:docMk/>
          <pc:sldMk cId="0" sldId="374"/>
        </pc:sldMkLst>
        <pc:picChg chg="mod">
          <ac:chgData name="Rachel Chopping" userId="281e9b65-2244-40a5-8cab-3493df92dc86" providerId="ADAL" clId="{A50C1BC0-B0AA-41A1-BDC2-78E8A9E8CFB2}" dt="2025-11-19T03:44:44.988" v="661" actId="208"/>
          <ac:picMkLst>
            <pc:docMk/>
            <pc:sldMk cId="0" sldId="374"/>
            <ac:picMk id="2" creationId="{00000000-0000-0000-0000-000000000000}"/>
          </ac:picMkLst>
        </pc:picChg>
      </pc:sldChg>
      <pc:sldChg chg="modSp mod">
        <pc:chgData name="Rachel Chopping" userId="281e9b65-2244-40a5-8cab-3493df92dc86" providerId="ADAL" clId="{A50C1BC0-B0AA-41A1-BDC2-78E8A9E8CFB2}" dt="2025-11-19T03:44:47.373" v="662" actId="208"/>
        <pc:sldMkLst>
          <pc:docMk/>
          <pc:sldMk cId="0" sldId="375"/>
        </pc:sldMkLst>
        <pc:picChg chg="mod">
          <ac:chgData name="Rachel Chopping" userId="281e9b65-2244-40a5-8cab-3493df92dc86" providerId="ADAL" clId="{A50C1BC0-B0AA-41A1-BDC2-78E8A9E8CFB2}" dt="2025-11-19T03:44:47.373" v="662" actId="208"/>
          <ac:picMkLst>
            <pc:docMk/>
            <pc:sldMk cId="0" sldId="375"/>
            <ac:picMk id="2" creationId="{00000000-0000-0000-0000-000000000000}"/>
          </ac:picMkLst>
        </pc:picChg>
      </pc:sldChg>
      <pc:sldChg chg="modSp mod">
        <pc:chgData name="Rachel Chopping" userId="281e9b65-2244-40a5-8cab-3493df92dc86" providerId="ADAL" clId="{A50C1BC0-B0AA-41A1-BDC2-78E8A9E8CFB2}" dt="2025-11-19T03:44:49.825" v="663" actId="208"/>
        <pc:sldMkLst>
          <pc:docMk/>
          <pc:sldMk cId="0" sldId="376"/>
        </pc:sldMkLst>
        <pc:picChg chg="mod">
          <ac:chgData name="Rachel Chopping" userId="281e9b65-2244-40a5-8cab-3493df92dc86" providerId="ADAL" clId="{A50C1BC0-B0AA-41A1-BDC2-78E8A9E8CFB2}" dt="2025-11-19T03:44:49.825" v="663" actId="208"/>
          <ac:picMkLst>
            <pc:docMk/>
            <pc:sldMk cId="0" sldId="376"/>
            <ac:picMk id="2" creationId="{00000000-0000-0000-0000-000000000000}"/>
          </ac:picMkLst>
        </pc:picChg>
      </pc:sldChg>
      <pc:sldChg chg="modSp mod">
        <pc:chgData name="Rachel Chopping" userId="281e9b65-2244-40a5-8cab-3493df92dc86" providerId="ADAL" clId="{A50C1BC0-B0AA-41A1-BDC2-78E8A9E8CFB2}" dt="2025-11-19T03:44:53.129" v="664" actId="208"/>
        <pc:sldMkLst>
          <pc:docMk/>
          <pc:sldMk cId="0" sldId="377"/>
        </pc:sldMkLst>
        <pc:picChg chg="mod">
          <ac:chgData name="Rachel Chopping" userId="281e9b65-2244-40a5-8cab-3493df92dc86" providerId="ADAL" clId="{A50C1BC0-B0AA-41A1-BDC2-78E8A9E8CFB2}" dt="2025-11-19T03:44:53.129" v="664" actId="208"/>
          <ac:picMkLst>
            <pc:docMk/>
            <pc:sldMk cId="0" sldId="377"/>
            <ac:picMk id="2" creationId="{00000000-0000-0000-0000-000000000000}"/>
          </ac:picMkLst>
        </pc:picChg>
      </pc:sldChg>
      <pc:sldChg chg="modSp mod">
        <pc:chgData name="Rachel Chopping" userId="281e9b65-2244-40a5-8cab-3493df92dc86" providerId="ADAL" clId="{A50C1BC0-B0AA-41A1-BDC2-78E8A9E8CFB2}" dt="2025-11-19T03:46:30.513" v="691" actId="20577"/>
        <pc:sldMkLst>
          <pc:docMk/>
          <pc:sldMk cId="0" sldId="379"/>
        </pc:sldMkLst>
        <pc:spChg chg="mod">
          <ac:chgData name="Rachel Chopping" userId="281e9b65-2244-40a5-8cab-3493df92dc86" providerId="ADAL" clId="{A50C1BC0-B0AA-41A1-BDC2-78E8A9E8CFB2}" dt="2025-11-19T03:46:30.513" v="691" actId="20577"/>
          <ac:spMkLst>
            <pc:docMk/>
            <pc:sldMk cId="0" sldId="379"/>
            <ac:spMk id="2" creationId="{00000000-0000-0000-0000-000000000000}"/>
          </ac:spMkLst>
        </pc:spChg>
        <pc:picChg chg="mod">
          <ac:chgData name="Rachel Chopping" userId="281e9b65-2244-40a5-8cab-3493df92dc86" providerId="ADAL" clId="{A50C1BC0-B0AA-41A1-BDC2-78E8A9E8CFB2}" dt="2025-11-19T03:46:28.249" v="690" actId="14861"/>
          <ac:picMkLst>
            <pc:docMk/>
            <pc:sldMk cId="0" sldId="379"/>
            <ac:picMk id="3" creationId="{00000000-0000-0000-0000-000000000000}"/>
          </ac:picMkLst>
        </pc:picChg>
      </pc:sldChg>
      <pc:sldChg chg="modSp mod">
        <pc:chgData name="Rachel Chopping" userId="281e9b65-2244-40a5-8cab-3493df92dc86" providerId="ADAL" clId="{A50C1BC0-B0AA-41A1-BDC2-78E8A9E8CFB2}" dt="2025-11-19T03:54:05.246" v="810" actId="114"/>
        <pc:sldMkLst>
          <pc:docMk/>
          <pc:sldMk cId="0" sldId="387"/>
        </pc:sldMkLst>
        <pc:spChg chg="mod">
          <ac:chgData name="Rachel Chopping" userId="281e9b65-2244-40a5-8cab-3493df92dc86" providerId="ADAL" clId="{A50C1BC0-B0AA-41A1-BDC2-78E8A9E8CFB2}" dt="2025-11-19T03:54:05.246" v="810" actId="114"/>
          <ac:spMkLst>
            <pc:docMk/>
            <pc:sldMk cId="0" sldId="387"/>
            <ac:spMk id="2" creationId="{00000000-0000-0000-0000-000000000000}"/>
          </ac:spMkLst>
        </pc:spChg>
        <pc:picChg chg="mod">
          <ac:chgData name="Rachel Chopping" userId="281e9b65-2244-40a5-8cab-3493df92dc86" providerId="ADAL" clId="{A50C1BC0-B0AA-41A1-BDC2-78E8A9E8CFB2}" dt="2025-11-19T03:52:54.623" v="785" actId="14861"/>
          <ac:picMkLst>
            <pc:docMk/>
            <pc:sldMk cId="0" sldId="387"/>
            <ac:picMk id="3" creationId="{00000000-0000-0000-0000-000000000000}"/>
          </ac:picMkLst>
        </pc:picChg>
      </pc:sldChg>
      <pc:sldChg chg="add del">
        <pc:chgData name="Rachel Chopping" userId="281e9b65-2244-40a5-8cab-3493df92dc86" providerId="ADAL" clId="{A50C1BC0-B0AA-41A1-BDC2-78E8A9E8CFB2}" dt="2025-11-19T04:39:03.757" v="1456"/>
        <pc:sldMkLst>
          <pc:docMk/>
          <pc:sldMk cId="0" sldId="393"/>
        </pc:sldMkLst>
      </pc:sldChg>
      <pc:sldChg chg="modSp mod">
        <pc:chgData name="Rachel Chopping" userId="281e9b65-2244-40a5-8cab-3493df92dc86" providerId="ADAL" clId="{A50C1BC0-B0AA-41A1-BDC2-78E8A9E8CFB2}" dt="2025-11-19T03:56:09.013" v="876" actId="20577"/>
        <pc:sldMkLst>
          <pc:docMk/>
          <pc:sldMk cId="0" sldId="395"/>
        </pc:sldMkLst>
        <pc:spChg chg="mod">
          <ac:chgData name="Rachel Chopping" userId="281e9b65-2244-40a5-8cab-3493df92dc86" providerId="ADAL" clId="{A50C1BC0-B0AA-41A1-BDC2-78E8A9E8CFB2}" dt="2025-11-19T03:56:09.013" v="876" actId="20577"/>
          <ac:spMkLst>
            <pc:docMk/>
            <pc:sldMk cId="0" sldId="395"/>
            <ac:spMk id="2" creationId="{00000000-0000-0000-0000-000000000000}"/>
          </ac:spMkLst>
        </pc:spChg>
        <pc:picChg chg="mod">
          <ac:chgData name="Rachel Chopping" userId="281e9b65-2244-40a5-8cab-3493df92dc86" providerId="ADAL" clId="{A50C1BC0-B0AA-41A1-BDC2-78E8A9E8CFB2}" dt="2025-11-19T03:54:24.539" v="813" actId="14861"/>
          <ac:picMkLst>
            <pc:docMk/>
            <pc:sldMk cId="0" sldId="395"/>
            <ac:picMk id="3" creationId="{00000000-0000-0000-0000-000000000000}"/>
          </ac:picMkLst>
        </pc:picChg>
      </pc:sldChg>
      <pc:sldChg chg="modSp mod">
        <pc:chgData name="Rachel Chopping" userId="281e9b65-2244-40a5-8cab-3493df92dc86" providerId="ADAL" clId="{A50C1BC0-B0AA-41A1-BDC2-78E8A9E8CFB2}" dt="2025-11-19T03:56:28.362" v="882" actId="465"/>
        <pc:sldMkLst>
          <pc:docMk/>
          <pc:sldMk cId="0" sldId="402"/>
        </pc:sldMkLst>
        <pc:picChg chg="mod">
          <ac:chgData name="Rachel Chopping" userId="281e9b65-2244-40a5-8cab-3493df92dc86" providerId="ADAL" clId="{A50C1BC0-B0AA-41A1-BDC2-78E8A9E8CFB2}" dt="2025-11-19T03:56:28.362" v="882" actId="465"/>
          <ac:picMkLst>
            <pc:docMk/>
            <pc:sldMk cId="0" sldId="402"/>
            <ac:picMk id="2" creationId="{00000000-0000-0000-0000-000000000000}"/>
          </ac:picMkLst>
        </pc:picChg>
      </pc:sldChg>
      <pc:sldChg chg="modSp mod">
        <pc:chgData name="Rachel Chopping" userId="281e9b65-2244-40a5-8cab-3493df92dc86" providerId="ADAL" clId="{A50C1BC0-B0AA-41A1-BDC2-78E8A9E8CFB2}" dt="2025-11-19T03:57:50.189" v="921" actId="113"/>
        <pc:sldMkLst>
          <pc:docMk/>
          <pc:sldMk cId="0" sldId="403"/>
        </pc:sldMkLst>
        <pc:spChg chg="mod">
          <ac:chgData name="Rachel Chopping" userId="281e9b65-2244-40a5-8cab-3493df92dc86" providerId="ADAL" clId="{A50C1BC0-B0AA-41A1-BDC2-78E8A9E8CFB2}" dt="2025-11-19T03:57:50.189" v="921" actId="113"/>
          <ac:spMkLst>
            <pc:docMk/>
            <pc:sldMk cId="0" sldId="403"/>
            <ac:spMk id="2" creationId="{00000000-0000-0000-0000-000000000000}"/>
          </ac:spMkLst>
        </pc:spChg>
      </pc:sldChg>
      <pc:sldChg chg="addSp delSp modSp mod">
        <pc:chgData name="Rachel Chopping" userId="281e9b65-2244-40a5-8cab-3493df92dc86" providerId="ADAL" clId="{A50C1BC0-B0AA-41A1-BDC2-78E8A9E8CFB2}" dt="2025-11-19T03:59:56.309" v="934" actId="465"/>
        <pc:sldMkLst>
          <pc:docMk/>
          <pc:sldMk cId="0" sldId="404"/>
        </pc:sldMkLst>
        <pc:picChg chg="del">
          <ac:chgData name="Rachel Chopping" userId="281e9b65-2244-40a5-8cab-3493df92dc86" providerId="ADAL" clId="{A50C1BC0-B0AA-41A1-BDC2-78E8A9E8CFB2}" dt="2025-11-19T03:59:41.361" v="923" actId="478"/>
          <ac:picMkLst>
            <pc:docMk/>
            <pc:sldMk cId="0" sldId="404"/>
            <ac:picMk id="2" creationId="{00000000-0000-0000-0000-000000000000}"/>
          </ac:picMkLst>
        </pc:picChg>
        <pc:picChg chg="add mod">
          <ac:chgData name="Rachel Chopping" userId="281e9b65-2244-40a5-8cab-3493df92dc86" providerId="ADAL" clId="{A50C1BC0-B0AA-41A1-BDC2-78E8A9E8CFB2}" dt="2025-11-19T03:59:56.309" v="934" actId="465"/>
          <ac:picMkLst>
            <pc:docMk/>
            <pc:sldMk cId="0" sldId="404"/>
            <ac:picMk id="4" creationId="{BA4CC8F4-CC58-0849-E1FF-CC14322BB14E}"/>
          </ac:picMkLst>
        </pc:picChg>
      </pc:sldChg>
      <pc:sldChg chg="addSp delSp modSp mod">
        <pc:chgData name="Rachel Chopping" userId="281e9b65-2244-40a5-8cab-3493df92dc86" providerId="ADAL" clId="{A50C1BC0-B0AA-41A1-BDC2-78E8A9E8CFB2}" dt="2025-11-19T04:00:06.993" v="940" actId="465"/>
        <pc:sldMkLst>
          <pc:docMk/>
          <pc:sldMk cId="0" sldId="405"/>
        </pc:sldMkLst>
        <pc:picChg chg="del">
          <ac:chgData name="Rachel Chopping" userId="281e9b65-2244-40a5-8cab-3493df92dc86" providerId="ADAL" clId="{A50C1BC0-B0AA-41A1-BDC2-78E8A9E8CFB2}" dt="2025-11-19T03:59:42.215" v="924" actId="478"/>
          <ac:picMkLst>
            <pc:docMk/>
            <pc:sldMk cId="0" sldId="405"/>
            <ac:picMk id="2" creationId="{00000000-0000-0000-0000-000000000000}"/>
          </ac:picMkLst>
        </pc:picChg>
        <pc:picChg chg="add mod">
          <ac:chgData name="Rachel Chopping" userId="281e9b65-2244-40a5-8cab-3493df92dc86" providerId="ADAL" clId="{A50C1BC0-B0AA-41A1-BDC2-78E8A9E8CFB2}" dt="2025-11-19T04:00:06.993" v="940" actId="465"/>
          <ac:picMkLst>
            <pc:docMk/>
            <pc:sldMk cId="0" sldId="405"/>
            <ac:picMk id="4" creationId="{B905B26B-6A45-9881-36C2-39920D6EE4E3}"/>
          </ac:picMkLst>
        </pc:picChg>
      </pc:sldChg>
      <pc:sldChg chg="addSp delSp modSp mod">
        <pc:chgData name="Rachel Chopping" userId="281e9b65-2244-40a5-8cab-3493df92dc86" providerId="ADAL" clId="{A50C1BC0-B0AA-41A1-BDC2-78E8A9E8CFB2}" dt="2025-11-19T04:00:13.422" v="946" actId="465"/>
        <pc:sldMkLst>
          <pc:docMk/>
          <pc:sldMk cId="0" sldId="406"/>
        </pc:sldMkLst>
        <pc:picChg chg="del">
          <ac:chgData name="Rachel Chopping" userId="281e9b65-2244-40a5-8cab-3493df92dc86" providerId="ADAL" clId="{A50C1BC0-B0AA-41A1-BDC2-78E8A9E8CFB2}" dt="2025-11-19T03:59:42.909" v="925" actId="478"/>
          <ac:picMkLst>
            <pc:docMk/>
            <pc:sldMk cId="0" sldId="406"/>
            <ac:picMk id="2" creationId="{00000000-0000-0000-0000-000000000000}"/>
          </ac:picMkLst>
        </pc:picChg>
        <pc:picChg chg="add mod">
          <ac:chgData name="Rachel Chopping" userId="281e9b65-2244-40a5-8cab-3493df92dc86" providerId="ADAL" clId="{A50C1BC0-B0AA-41A1-BDC2-78E8A9E8CFB2}" dt="2025-11-19T04:00:13.422" v="946" actId="465"/>
          <ac:picMkLst>
            <pc:docMk/>
            <pc:sldMk cId="0" sldId="406"/>
            <ac:picMk id="4" creationId="{518674EB-10CD-3B1A-41E0-DF862104748D}"/>
          </ac:picMkLst>
        </pc:picChg>
      </pc:sldChg>
      <pc:sldChg chg="addSp delSp modSp mod">
        <pc:chgData name="Rachel Chopping" userId="281e9b65-2244-40a5-8cab-3493df92dc86" providerId="ADAL" clId="{A50C1BC0-B0AA-41A1-BDC2-78E8A9E8CFB2}" dt="2025-11-19T04:00:19.573" v="952" actId="408"/>
        <pc:sldMkLst>
          <pc:docMk/>
          <pc:sldMk cId="0" sldId="407"/>
        </pc:sldMkLst>
        <pc:picChg chg="del">
          <ac:chgData name="Rachel Chopping" userId="281e9b65-2244-40a5-8cab-3493df92dc86" providerId="ADAL" clId="{A50C1BC0-B0AA-41A1-BDC2-78E8A9E8CFB2}" dt="2025-11-19T03:59:43.650" v="926" actId="478"/>
          <ac:picMkLst>
            <pc:docMk/>
            <pc:sldMk cId="0" sldId="407"/>
            <ac:picMk id="2" creationId="{00000000-0000-0000-0000-000000000000}"/>
          </ac:picMkLst>
        </pc:picChg>
        <pc:picChg chg="add mod">
          <ac:chgData name="Rachel Chopping" userId="281e9b65-2244-40a5-8cab-3493df92dc86" providerId="ADAL" clId="{A50C1BC0-B0AA-41A1-BDC2-78E8A9E8CFB2}" dt="2025-11-19T04:00:19.573" v="952" actId="408"/>
          <ac:picMkLst>
            <pc:docMk/>
            <pc:sldMk cId="0" sldId="407"/>
            <ac:picMk id="4" creationId="{09223B86-EC05-B8F1-445D-F6BD5C823635}"/>
          </ac:picMkLst>
        </pc:picChg>
      </pc:sldChg>
      <pc:sldChg chg="addSp delSp modSp mod">
        <pc:chgData name="Rachel Chopping" userId="281e9b65-2244-40a5-8cab-3493df92dc86" providerId="ADAL" clId="{A50C1BC0-B0AA-41A1-BDC2-78E8A9E8CFB2}" dt="2025-11-19T04:00:31.552" v="958" actId="465"/>
        <pc:sldMkLst>
          <pc:docMk/>
          <pc:sldMk cId="0" sldId="408"/>
        </pc:sldMkLst>
        <pc:picChg chg="del">
          <ac:chgData name="Rachel Chopping" userId="281e9b65-2244-40a5-8cab-3493df92dc86" providerId="ADAL" clId="{A50C1BC0-B0AA-41A1-BDC2-78E8A9E8CFB2}" dt="2025-11-19T03:59:45.070" v="927" actId="478"/>
          <ac:picMkLst>
            <pc:docMk/>
            <pc:sldMk cId="0" sldId="408"/>
            <ac:picMk id="2" creationId="{00000000-0000-0000-0000-000000000000}"/>
          </ac:picMkLst>
        </pc:picChg>
        <pc:picChg chg="add mod">
          <ac:chgData name="Rachel Chopping" userId="281e9b65-2244-40a5-8cab-3493df92dc86" providerId="ADAL" clId="{A50C1BC0-B0AA-41A1-BDC2-78E8A9E8CFB2}" dt="2025-11-19T04:00:31.552" v="958" actId="465"/>
          <ac:picMkLst>
            <pc:docMk/>
            <pc:sldMk cId="0" sldId="408"/>
            <ac:picMk id="4" creationId="{89B82045-A711-9569-1269-9BE2618FA1DE}"/>
          </ac:picMkLst>
        </pc:picChg>
      </pc:sldChg>
      <pc:sldChg chg="addSp delSp modSp mod">
        <pc:chgData name="Rachel Chopping" userId="281e9b65-2244-40a5-8cab-3493df92dc86" providerId="ADAL" clId="{A50C1BC0-B0AA-41A1-BDC2-78E8A9E8CFB2}" dt="2025-11-19T04:00:48.474" v="968" actId="465"/>
        <pc:sldMkLst>
          <pc:docMk/>
          <pc:sldMk cId="0" sldId="409"/>
        </pc:sldMkLst>
        <pc:picChg chg="del">
          <ac:chgData name="Rachel Chopping" userId="281e9b65-2244-40a5-8cab-3493df92dc86" providerId="ADAL" clId="{A50C1BC0-B0AA-41A1-BDC2-78E8A9E8CFB2}" dt="2025-11-19T03:59:46.121" v="928" actId="478"/>
          <ac:picMkLst>
            <pc:docMk/>
            <pc:sldMk cId="0" sldId="409"/>
            <ac:picMk id="2" creationId="{00000000-0000-0000-0000-000000000000}"/>
          </ac:picMkLst>
        </pc:picChg>
        <pc:picChg chg="add del mod">
          <ac:chgData name="Rachel Chopping" userId="281e9b65-2244-40a5-8cab-3493df92dc86" providerId="ADAL" clId="{A50C1BC0-B0AA-41A1-BDC2-78E8A9E8CFB2}" dt="2025-11-19T04:00:40.933" v="962" actId="478"/>
          <ac:picMkLst>
            <pc:docMk/>
            <pc:sldMk cId="0" sldId="409"/>
            <ac:picMk id="4" creationId="{80F20BCA-D1C9-4C32-1CD9-ED80DC8E9300}"/>
          </ac:picMkLst>
        </pc:picChg>
        <pc:picChg chg="add mod">
          <ac:chgData name="Rachel Chopping" userId="281e9b65-2244-40a5-8cab-3493df92dc86" providerId="ADAL" clId="{A50C1BC0-B0AA-41A1-BDC2-78E8A9E8CFB2}" dt="2025-11-19T04:00:48.474" v="968" actId="465"/>
          <ac:picMkLst>
            <pc:docMk/>
            <pc:sldMk cId="0" sldId="409"/>
            <ac:picMk id="6" creationId="{0BCE4EC1-3626-0F82-2581-7DFAD2D74954}"/>
          </ac:picMkLst>
        </pc:picChg>
      </pc:sldChg>
      <pc:sldChg chg="modSp mod">
        <pc:chgData name="Rachel Chopping" userId="281e9b65-2244-40a5-8cab-3493df92dc86" providerId="ADAL" clId="{A50C1BC0-B0AA-41A1-BDC2-78E8A9E8CFB2}" dt="2025-11-19T04:05:47.654" v="994" actId="14861"/>
        <pc:sldMkLst>
          <pc:docMk/>
          <pc:sldMk cId="0" sldId="411"/>
        </pc:sldMkLst>
        <pc:spChg chg="mod">
          <ac:chgData name="Rachel Chopping" userId="281e9b65-2244-40a5-8cab-3493df92dc86" providerId="ADAL" clId="{A50C1BC0-B0AA-41A1-BDC2-78E8A9E8CFB2}" dt="2025-11-19T04:05:40.510" v="993" actId="20577"/>
          <ac:spMkLst>
            <pc:docMk/>
            <pc:sldMk cId="0" sldId="411"/>
            <ac:spMk id="2" creationId="{00000000-0000-0000-0000-000000000000}"/>
          </ac:spMkLst>
        </pc:spChg>
        <pc:picChg chg="mod">
          <ac:chgData name="Rachel Chopping" userId="281e9b65-2244-40a5-8cab-3493df92dc86" providerId="ADAL" clId="{A50C1BC0-B0AA-41A1-BDC2-78E8A9E8CFB2}" dt="2025-11-19T04:05:47.654" v="994" actId="14861"/>
          <ac:picMkLst>
            <pc:docMk/>
            <pc:sldMk cId="0" sldId="411"/>
            <ac:picMk id="3" creationId="{00000000-0000-0000-0000-000000000000}"/>
          </ac:picMkLst>
        </pc:picChg>
      </pc:sldChg>
      <pc:sldChg chg="modSp mod">
        <pc:chgData name="Rachel Chopping" userId="281e9b65-2244-40a5-8cab-3493df92dc86" providerId="ADAL" clId="{A50C1BC0-B0AA-41A1-BDC2-78E8A9E8CFB2}" dt="2025-11-19T04:06:43.952" v="1011" actId="948"/>
        <pc:sldMkLst>
          <pc:docMk/>
          <pc:sldMk cId="0" sldId="419"/>
        </pc:sldMkLst>
        <pc:spChg chg="mod">
          <ac:chgData name="Rachel Chopping" userId="281e9b65-2244-40a5-8cab-3493df92dc86" providerId="ADAL" clId="{A50C1BC0-B0AA-41A1-BDC2-78E8A9E8CFB2}" dt="2025-11-19T04:06:43.952" v="1011" actId="948"/>
          <ac:spMkLst>
            <pc:docMk/>
            <pc:sldMk cId="0" sldId="419"/>
            <ac:spMk id="2" creationId="{00000000-0000-0000-0000-000000000000}"/>
          </ac:spMkLst>
        </pc:spChg>
        <pc:picChg chg="mod">
          <ac:chgData name="Rachel Chopping" userId="281e9b65-2244-40a5-8cab-3493df92dc86" providerId="ADAL" clId="{A50C1BC0-B0AA-41A1-BDC2-78E8A9E8CFB2}" dt="2025-11-19T04:06:07.186" v="996" actId="14861"/>
          <ac:picMkLst>
            <pc:docMk/>
            <pc:sldMk cId="0" sldId="419"/>
            <ac:picMk id="3" creationId="{00000000-0000-0000-0000-000000000000}"/>
          </ac:picMkLst>
        </pc:picChg>
      </pc:sldChg>
      <pc:sldChg chg="modSp mod">
        <pc:chgData name="Rachel Chopping" userId="281e9b65-2244-40a5-8cab-3493df92dc86" providerId="ADAL" clId="{A50C1BC0-B0AA-41A1-BDC2-78E8A9E8CFB2}" dt="2025-11-19T04:08:03.021" v="1030"/>
        <pc:sldMkLst>
          <pc:docMk/>
          <pc:sldMk cId="0" sldId="427"/>
        </pc:sldMkLst>
        <pc:spChg chg="mod">
          <ac:chgData name="Rachel Chopping" userId="281e9b65-2244-40a5-8cab-3493df92dc86" providerId="ADAL" clId="{A50C1BC0-B0AA-41A1-BDC2-78E8A9E8CFB2}" dt="2025-11-19T04:08:03.021" v="1030"/>
          <ac:spMkLst>
            <pc:docMk/>
            <pc:sldMk cId="0" sldId="427"/>
            <ac:spMk id="2" creationId="{00000000-0000-0000-0000-000000000000}"/>
          </ac:spMkLst>
        </pc:spChg>
      </pc:sldChg>
      <pc:sldChg chg="modSp mod">
        <pc:chgData name="Rachel Chopping" userId="281e9b65-2244-40a5-8cab-3493df92dc86" providerId="ADAL" clId="{A50C1BC0-B0AA-41A1-BDC2-78E8A9E8CFB2}" dt="2025-11-19T04:12:37.360" v="1041" actId="948"/>
        <pc:sldMkLst>
          <pc:docMk/>
          <pc:sldMk cId="0" sldId="435"/>
        </pc:sldMkLst>
        <pc:spChg chg="mod">
          <ac:chgData name="Rachel Chopping" userId="281e9b65-2244-40a5-8cab-3493df92dc86" providerId="ADAL" clId="{A50C1BC0-B0AA-41A1-BDC2-78E8A9E8CFB2}" dt="2025-11-19T04:12:37.360" v="1041" actId="948"/>
          <ac:spMkLst>
            <pc:docMk/>
            <pc:sldMk cId="0" sldId="435"/>
            <ac:spMk id="2" creationId="{00000000-0000-0000-0000-000000000000}"/>
          </ac:spMkLst>
        </pc:spChg>
        <pc:picChg chg="mod">
          <ac:chgData name="Rachel Chopping" userId="281e9b65-2244-40a5-8cab-3493df92dc86" providerId="ADAL" clId="{A50C1BC0-B0AA-41A1-BDC2-78E8A9E8CFB2}" dt="2025-11-19T04:12:00.472" v="1032" actId="14861"/>
          <ac:picMkLst>
            <pc:docMk/>
            <pc:sldMk cId="0" sldId="435"/>
            <ac:picMk id="3" creationId="{00000000-0000-0000-0000-000000000000}"/>
          </ac:picMkLst>
        </pc:picChg>
      </pc:sldChg>
      <pc:sldChg chg="modSp mod">
        <pc:chgData name="Rachel Chopping" userId="281e9b65-2244-40a5-8cab-3493df92dc86" providerId="ADAL" clId="{A50C1BC0-B0AA-41A1-BDC2-78E8A9E8CFB2}" dt="2025-11-19T04:13:42.832" v="1042" actId="208"/>
        <pc:sldMkLst>
          <pc:docMk/>
          <pc:sldMk cId="0" sldId="436"/>
        </pc:sldMkLst>
        <pc:picChg chg="mod">
          <ac:chgData name="Rachel Chopping" userId="281e9b65-2244-40a5-8cab-3493df92dc86" providerId="ADAL" clId="{A50C1BC0-B0AA-41A1-BDC2-78E8A9E8CFB2}" dt="2025-11-19T04:13:42.832" v="1042" actId="208"/>
          <ac:picMkLst>
            <pc:docMk/>
            <pc:sldMk cId="0" sldId="436"/>
            <ac:picMk id="2" creationId="{00000000-0000-0000-0000-000000000000}"/>
          </ac:picMkLst>
        </pc:picChg>
      </pc:sldChg>
      <pc:sldChg chg="modSp mod">
        <pc:chgData name="Rachel Chopping" userId="281e9b65-2244-40a5-8cab-3493df92dc86" providerId="ADAL" clId="{A50C1BC0-B0AA-41A1-BDC2-78E8A9E8CFB2}" dt="2025-11-19T04:13:45.013" v="1043" actId="208"/>
        <pc:sldMkLst>
          <pc:docMk/>
          <pc:sldMk cId="0" sldId="437"/>
        </pc:sldMkLst>
        <pc:picChg chg="mod">
          <ac:chgData name="Rachel Chopping" userId="281e9b65-2244-40a5-8cab-3493df92dc86" providerId="ADAL" clId="{A50C1BC0-B0AA-41A1-BDC2-78E8A9E8CFB2}" dt="2025-11-19T04:13:45.013" v="1043" actId="208"/>
          <ac:picMkLst>
            <pc:docMk/>
            <pc:sldMk cId="0" sldId="437"/>
            <ac:picMk id="2" creationId="{00000000-0000-0000-0000-000000000000}"/>
          </ac:picMkLst>
        </pc:picChg>
      </pc:sldChg>
      <pc:sldChg chg="modSp mod">
        <pc:chgData name="Rachel Chopping" userId="281e9b65-2244-40a5-8cab-3493df92dc86" providerId="ADAL" clId="{A50C1BC0-B0AA-41A1-BDC2-78E8A9E8CFB2}" dt="2025-11-19T04:13:47.697" v="1044" actId="208"/>
        <pc:sldMkLst>
          <pc:docMk/>
          <pc:sldMk cId="0" sldId="438"/>
        </pc:sldMkLst>
        <pc:picChg chg="mod">
          <ac:chgData name="Rachel Chopping" userId="281e9b65-2244-40a5-8cab-3493df92dc86" providerId="ADAL" clId="{A50C1BC0-B0AA-41A1-BDC2-78E8A9E8CFB2}" dt="2025-11-19T04:13:47.697" v="1044" actId="208"/>
          <ac:picMkLst>
            <pc:docMk/>
            <pc:sldMk cId="0" sldId="438"/>
            <ac:picMk id="2" creationId="{00000000-0000-0000-0000-000000000000}"/>
          </ac:picMkLst>
        </pc:picChg>
      </pc:sldChg>
      <pc:sldChg chg="modSp mod">
        <pc:chgData name="Rachel Chopping" userId="281e9b65-2244-40a5-8cab-3493df92dc86" providerId="ADAL" clId="{A50C1BC0-B0AA-41A1-BDC2-78E8A9E8CFB2}" dt="2025-11-19T04:13:56.444" v="1045" actId="208"/>
        <pc:sldMkLst>
          <pc:docMk/>
          <pc:sldMk cId="0" sldId="440"/>
        </pc:sldMkLst>
        <pc:picChg chg="mod">
          <ac:chgData name="Rachel Chopping" userId="281e9b65-2244-40a5-8cab-3493df92dc86" providerId="ADAL" clId="{A50C1BC0-B0AA-41A1-BDC2-78E8A9E8CFB2}" dt="2025-11-19T04:13:56.444" v="1045" actId="208"/>
          <ac:picMkLst>
            <pc:docMk/>
            <pc:sldMk cId="0" sldId="440"/>
            <ac:picMk id="2" creationId="{00000000-0000-0000-0000-000000000000}"/>
          </ac:picMkLst>
        </pc:picChg>
      </pc:sldChg>
      <pc:sldChg chg="modSp mod">
        <pc:chgData name="Rachel Chopping" userId="281e9b65-2244-40a5-8cab-3493df92dc86" providerId="ADAL" clId="{A50C1BC0-B0AA-41A1-BDC2-78E8A9E8CFB2}" dt="2025-11-19T04:14:52.039" v="1069" actId="14861"/>
        <pc:sldMkLst>
          <pc:docMk/>
          <pc:sldMk cId="0" sldId="443"/>
        </pc:sldMkLst>
        <pc:spChg chg="mod">
          <ac:chgData name="Rachel Chopping" userId="281e9b65-2244-40a5-8cab-3493df92dc86" providerId="ADAL" clId="{A50C1BC0-B0AA-41A1-BDC2-78E8A9E8CFB2}" dt="2025-11-19T04:14:48.059" v="1068" actId="948"/>
          <ac:spMkLst>
            <pc:docMk/>
            <pc:sldMk cId="0" sldId="443"/>
            <ac:spMk id="2" creationId="{00000000-0000-0000-0000-000000000000}"/>
          </ac:spMkLst>
        </pc:spChg>
        <pc:picChg chg="mod">
          <ac:chgData name="Rachel Chopping" userId="281e9b65-2244-40a5-8cab-3493df92dc86" providerId="ADAL" clId="{A50C1BC0-B0AA-41A1-BDC2-78E8A9E8CFB2}" dt="2025-11-19T04:14:52.039" v="1069" actId="14861"/>
          <ac:picMkLst>
            <pc:docMk/>
            <pc:sldMk cId="0" sldId="443"/>
            <ac:picMk id="3" creationId="{00000000-0000-0000-0000-000000000000}"/>
          </ac:picMkLst>
        </pc:picChg>
      </pc:sldChg>
      <pc:sldChg chg="modSp mod">
        <pc:chgData name="Rachel Chopping" userId="281e9b65-2244-40a5-8cab-3493df92dc86" providerId="ADAL" clId="{A50C1BC0-B0AA-41A1-BDC2-78E8A9E8CFB2}" dt="2025-11-19T04:15:16.606" v="1076" actId="208"/>
        <pc:sldMkLst>
          <pc:docMk/>
          <pc:sldMk cId="0" sldId="444"/>
        </pc:sldMkLst>
        <pc:picChg chg="mod">
          <ac:chgData name="Rachel Chopping" userId="281e9b65-2244-40a5-8cab-3493df92dc86" providerId="ADAL" clId="{A50C1BC0-B0AA-41A1-BDC2-78E8A9E8CFB2}" dt="2025-11-19T04:15:16.606" v="1076" actId="208"/>
          <ac:picMkLst>
            <pc:docMk/>
            <pc:sldMk cId="0" sldId="444"/>
            <ac:picMk id="2" creationId="{00000000-0000-0000-0000-000000000000}"/>
          </ac:picMkLst>
        </pc:picChg>
      </pc:sldChg>
      <pc:sldChg chg="modSp mod">
        <pc:chgData name="Rachel Chopping" userId="281e9b65-2244-40a5-8cab-3493df92dc86" providerId="ADAL" clId="{A50C1BC0-B0AA-41A1-BDC2-78E8A9E8CFB2}" dt="2025-11-19T04:15:10.413" v="1075" actId="208"/>
        <pc:sldMkLst>
          <pc:docMk/>
          <pc:sldMk cId="0" sldId="445"/>
        </pc:sldMkLst>
        <pc:picChg chg="mod">
          <ac:chgData name="Rachel Chopping" userId="281e9b65-2244-40a5-8cab-3493df92dc86" providerId="ADAL" clId="{A50C1BC0-B0AA-41A1-BDC2-78E8A9E8CFB2}" dt="2025-11-19T04:15:10.413" v="1075" actId="208"/>
          <ac:picMkLst>
            <pc:docMk/>
            <pc:sldMk cId="0" sldId="445"/>
            <ac:picMk id="2" creationId="{00000000-0000-0000-0000-000000000000}"/>
          </ac:picMkLst>
        </pc:picChg>
      </pc:sldChg>
      <pc:sldChg chg="modSp mod">
        <pc:chgData name="Rachel Chopping" userId="281e9b65-2244-40a5-8cab-3493df92dc86" providerId="ADAL" clId="{A50C1BC0-B0AA-41A1-BDC2-78E8A9E8CFB2}" dt="2025-11-19T04:15:07.097" v="1074" actId="208"/>
        <pc:sldMkLst>
          <pc:docMk/>
          <pc:sldMk cId="0" sldId="446"/>
        </pc:sldMkLst>
        <pc:picChg chg="mod">
          <ac:chgData name="Rachel Chopping" userId="281e9b65-2244-40a5-8cab-3493df92dc86" providerId="ADAL" clId="{A50C1BC0-B0AA-41A1-BDC2-78E8A9E8CFB2}" dt="2025-11-19T04:15:07.097" v="1074" actId="208"/>
          <ac:picMkLst>
            <pc:docMk/>
            <pc:sldMk cId="0" sldId="446"/>
            <ac:picMk id="2" creationId="{00000000-0000-0000-0000-000000000000}"/>
          </ac:picMkLst>
        </pc:picChg>
      </pc:sldChg>
      <pc:sldChg chg="modSp mod">
        <pc:chgData name="Rachel Chopping" userId="281e9b65-2244-40a5-8cab-3493df92dc86" providerId="ADAL" clId="{A50C1BC0-B0AA-41A1-BDC2-78E8A9E8CFB2}" dt="2025-11-19T04:15:02.839" v="1073" actId="208"/>
        <pc:sldMkLst>
          <pc:docMk/>
          <pc:sldMk cId="0" sldId="447"/>
        </pc:sldMkLst>
        <pc:picChg chg="mod">
          <ac:chgData name="Rachel Chopping" userId="281e9b65-2244-40a5-8cab-3493df92dc86" providerId="ADAL" clId="{A50C1BC0-B0AA-41A1-BDC2-78E8A9E8CFB2}" dt="2025-11-19T04:15:02.839" v="1073" actId="208"/>
          <ac:picMkLst>
            <pc:docMk/>
            <pc:sldMk cId="0" sldId="447"/>
            <ac:picMk id="2" creationId="{00000000-0000-0000-0000-000000000000}"/>
          </ac:picMkLst>
        </pc:picChg>
      </pc:sldChg>
      <pc:sldChg chg="modSp mod">
        <pc:chgData name="Rachel Chopping" userId="281e9b65-2244-40a5-8cab-3493df92dc86" providerId="ADAL" clId="{A50C1BC0-B0AA-41A1-BDC2-78E8A9E8CFB2}" dt="2025-11-19T04:15:00.408" v="1072" actId="208"/>
        <pc:sldMkLst>
          <pc:docMk/>
          <pc:sldMk cId="0" sldId="448"/>
        </pc:sldMkLst>
        <pc:picChg chg="mod">
          <ac:chgData name="Rachel Chopping" userId="281e9b65-2244-40a5-8cab-3493df92dc86" providerId="ADAL" clId="{A50C1BC0-B0AA-41A1-BDC2-78E8A9E8CFB2}" dt="2025-11-19T04:15:00.408" v="1072" actId="208"/>
          <ac:picMkLst>
            <pc:docMk/>
            <pc:sldMk cId="0" sldId="448"/>
            <ac:picMk id="2" creationId="{00000000-0000-0000-0000-000000000000}"/>
          </ac:picMkLst>
        </pc:picChg>
      </pc:sldChg>
      <pc:sldChg chg="del">
        <pc:chgData name="Rachel Chopping" userId="281e9b65-2244-40a5-8cab-3493df92dc86" providerId="ADAL" clId="{A50C1BC0-B0AA-41A1-BDC2-78E8A9E8CFB2}" dt="2025-11-19T04:14:57.711" v="1071" actId="47"/>
        <pc:sldMkLst>
          <pc:docMk/>
          <pc:sldMk cId="0" sldId="449"/>
        </pc:sldMkLst>
      </pc:sldChg>
      <pc:sldChg chg="modSp mod">
        <pc:chgData name="Rachel Chopping" userId="281e9b65-2244-40a5-8cab-3493df92dc86" providerId="ADAL" clId="{A50C1BC0-B0AA-41A1-BDC2-78E8A9E8CFB2}" dt="2025-11-19T04:16:41.011" v="1107" actId="114"/>
        <pc:sldMkLst>
          <pc:docMk/>
          <pc:sldMk cId="0" sldId="451"/>
        </pc:sldMkLst>
        <pc:spChg chg="mod">
          <ac:chgData name="Rachel Chopping" userId="281e9b65-2244-40a5-8cab-3493df92dc86" providerId="ADAL" clId="{A50C1BC0-B0AA-41A1-BDC2-78E8A9E8CFB2}" dt="2025-11-19T04:16:41.011" v="1107" actId="114"/>
          <ac:spMkLst>
            <pc:docMk/>
            <pc:sldMk cId="0" sldId="451"/>
            <ac:spMk id="2" creationId="{00000000-0000-0000-0000-000000000000}"/>
          </ac:spMkLst>
        </pc:spChg>
        <pc:picChg chg="mod">
          <ac:chgData name="Rachel Chopping" userId="281e9b65-2244-40a5-8cab-3493df92dc86" providerId="ADAL" clId="{A50C1BC0-B0AA-41A1-BDC2-78E8A9E8CFB2}" dt="2025-11-19T04:15:24.299" v="1077" actId="14861"/>
          <ac:picMkLst>
            <pc:docMk/>
            <pc:sldMk cId="0" sldId="451"/>
            <ac:picMk id="3" creationId="{00000000-0000-0000-0000-000000000000}"/>
          </ac:picMkLst>
        </pc:picChg>
      </pc:sldChg>
      <pc:sldChg chg="modSp mod">
        <pc:chgData name="Rachel Chopping" userId="281e9b65-2244-40a5-8cab-3493df92dc86" providerId="ADAL" clId="{A50C1BC0-B0AA-41A1-BDC2-78E8A9E8CFB2}" dt="2025-11-19T04:21:00.734" v="1161" actId="948"/>
        <pc:sldMkLst>
          <pc:docMk/>
          <pc:sldMk cId="0" sldId="459"/>
        </pc:sldMkLst>
        <pc:spChg chg="mod">
          <ac:chgData name="Rachel Chopping" userId="281e9b65-2244-40a5-8cab-3493df92dc86" providerId="ADAL" clId="{A50C1BC0-B0AA-41A1-BDC2-78E8A9E8CFB2}" dt="2025-11-19T04:21:00.734" v="1161" actId="948"/>
          <ac:spMkLst>
            <pc:docMk/>
            <pc:sldMk cId="0" sldId="459"/>
            <ac:spMk id="2" creationId="{00000000-0000-0000-0000-000000000000}"/>
          </ac:spMkLst>
        </pc:spChg>
        <pc:picChg chg="mod">
          <ac:chgData name="Rachel Chopping" userId="281e9b65-2244-40a5-8cab-3493df92dc86" providerId="ADAL" clId="{A50C1BC0-B0AA-41A1-BDC2-78E8A9E8CFB2}" dt="2025-11-19T04:19:23.809" v="1115" actId="1076"/>
          <ac:picMkLst>
            <pc:docMk/>
            <pc:sldMk cId="0" sldId="459"/>
            <ac:picMk id="3" creationId="{00000000-0000-0000-0000-000000000000}"/>
          </ac:picMkLst>
        </pc:picChg>
      </pc:sldChg>
      <pc:sldChg chg="addSp delSp modSp mod">
        <pc:chgData name="Rachel Chopping" userId="281e9b65-2244-40a5-8cab-3493df92dc86" providerId="ADAL" clId="{A50C1BC0-B0AA-41A1-BDC2-78E8A9E8CFB2}" dt="2025-11-19T04:19:33.890" v="1121" actId="465"/>
        <pc:sldMkLst>
          <pc:docMk/>
          <pc:sldMk cId="0" sldId="460"/>
        </pc:sldMkLst>
        <pc:picChg chg="del">
          <ac:chgData name="Rachel Chopping" userId="281e9b65-2244-40a5-8cab-3493df92dc86" providerId="ADAL" clId="{A50C1BC0-B0AA-41A1-BDC2-78E8A9E8CFB2}" dt="2025-11-19T04:17:14.789" v="1109" actId="478"/>
          <ac:picMkLst>
            <pc:docMk/>
            <pc:sldMk cId="0" sldId="460"/>
            <ac:picMk id="2" creationId="{00000000-0000-0000-0000-000000000000}"/>
          </ac:picMkLst>
        </pc:picChg>
        <pc:picChg chg="add mod">
          <ac:chgData name="Rachel Chopping" userId="281e9b65-2244-40a5-8cab-3493df92dc86" providerId="ADAL" clId="{A50C1BC0-B0AA-41A1-BDC2-78E8A9E8CFB2}" dt="2025-11-19T04:19:33.890" v="1121" actId="465"/>
          <ac:picMkLst>
            <pc:docMk/>
            <pc:sldMk cId="0" sldId="460"/>
            <ac:picMk id="4" creationId="{BEF327AF-35C6-A411-463B-11FC727FCAAF}"/>
          </ac:picMkLst>
        </pc:picChg>
      </pc:sldChg>
      <pc:sldChg chg="addSp delSp modSp mod">
        <pc:chgData name="Rachel Chopping" userId="281e9b65-2244-40a5-8cab-3493df92dc86" providerId="ADAL" clId="{A50C1BC0-B0AA-41A1-BDC2-78E8A9E8CFB2}" dt="2025-11-19T04:19:48.704" v="1126" actId="408"/>
        <pc:sldMkLst>
          <pc:docMk/>
          <pc:sldMk cId="0" sldId="461"/>
        </pc:sldMkLst>
        <pc:picChg chg="del">
          <ac:chgData name="Rachel Chopping" userId="281e9b65-2244-40a5-8cab-3493df92dc86" providerId="ADAL" clId="{A50C1BC0-B0AA-41A1-BDC2-78E8A9E8CFB2}" dt="2025-11-19T04:17:15.523" v="1110" actId="478"/>
          <ac:picMkLst>
            <pc:docMk/>
            <pc:sldMk cId="0" sldId="461"/>
            <ac:picMk id="2" creationId="{00000000-0000-0000-0000-000000000000}"/>
          </ac:picMkLst>
        </pc:picChg>
        <pc:picChg chg="add mod">
          <ac:chgData name="Rachel Chopping" userId="281e9b65-2244-40a5-8cab-3493df92dc86" providerId="ADAL" clId="{A50C1BC0-B0AA-41A1-BDC2-78E8A9E8CFB2}" dt="2025-11-19T04:19:48.704" v="1126" actId="408"/>
          <ac:picMkLst>
            <pc:docMk/>
            <pc:sldMk cId="0" sldId="461"/>
            <ac:picMk id="4" creationId="{86242CA8-D40D-8329-724B-3C26A42FEE9E}"/>
          </ac:picMkLst>
        </pc:picChg>
      </pc:sldChg>
      <pc:sldChg chg="addSp delSp modSp mod">
        <pc:chgData name="Rachel Chopping" userId="281e9b65-2244-40a5-8cab-3493df92dc86" providerId="ADAL" clId="{A50C1BC0-B0AA-41A1-BDC2-78E8A9E8CFB2}" dt="2025-11-19T04:19:55.119" v="1132" actId="465"/>
        <pc:sldMkLst>
          <pc:docMk/>
          <pc:sldMk cId="0" sldId="462"/>
        </pc:sldMkLst>
        <pc:picChg chg="del">
          <ac:chgData name="Rachel Chopping" userId="281e9b65-2244-40a5-8cab-3493df92dc86" providerId="ADAL" clId="{A50C1BC0-B0AA-41A1-BDC2-78E8A9E8CFB2}" dt="2025-11-19T04:17:16.956" v="1111" actId="478"/>
          <ac:picMkLst>
            <pc:docMk/>
            <pc:sldMk cId="0" sldId="462"/>
            <ac:picMk id="2" creationId="{00000000-0000-0000-0000-000000000000}"/>
          </ac:picMkLst>
        </pc:picChg>
        <pc:picChg chg="add mod">
          <ac:chgData name="Rachel Chopping" userId="281e9b65-2244-40a5-8cab-3493df92dc86" providerId="ADAL" clId="{A50C1BC0-B0AA-41A1-BDC2-78E8A9E8CFB2}" dt="2025-11-19T04:19:55.119" v="1132" actId="465"/>
          <ac:picMkLst>
            <pc:docMk/>
            <pc:sldMk cId="0" sldId="462"/>
            <ac:picMk id="4" creationId="{EFA9E7B3-1641-423D-8181-7EFDD3CA7117}"/>
          </ac:picMkLst>
        </pc:picChg>
      </pc:sldChg>
      <pc:sldChg chg="addSp delSp modSp mod">
        <pc:chgData name="Rachel Chopping" userId="281e9b65-2244-40a5-8cab-3493df92dc86" providerId="ADAL" clId="{A50C1BC0-B0AA-41A1-BDC2-78E8A9E8CFB2}" dt="2025-11-19T04:20:01.583" v="1138" actId="465"/>
        <pc:sldMkLst>
          <pc:docMk/>
          <pc:sldMk cId="0" sldId="463"/>
        </pc:sldMkLst>
        <pc:picChg chg="del">
          <ac:chgData name="Rachel Chopping" userId="281e9b65-2244-40a5-8cab-3493df92dc86" providerId="ADAL" clId="{A50C1BC0-B0AA-41A1-BDC2-78E8A9E8CFB2}" dt="2025-11-19T04:17:18.182" v="1112" actId="478"/>
          <ac:picMkLst>
            <pc:docMk/>
            <pc:sldMk cId="0" sldId="463"/>
            <ac:picMk id="2" creationId="{00000000-0000-0000-0000-000000000000}"/>
          </ac:picMkLst>
        </pc:picChg>
        <pc:picChg chg="add mod">
          <ac:chgData name="Rachel Chopping" userId="281e9b65-2244-40a5-8cab-3493df92dc86" providerId="ADAL" clId="{A50C1BC0-B0AA-41A1-BDC2-78E8A9E8CFB2}" dt="2025-11-19T04:20:01.583" v="1138" actId="465"/>
          <ac:picMkLst>
            <pc:docMk/>
            <pc:sldMk cId="0" sldId="463"/>
            <ac:picMk id="4" creationId="{22F4DC76-1B5A-177F-CADB-DF63D814E9E5}"/>
          </ac:picMkLst>
        </pc:picChg>
      </pc:sldChg>
      <pc:sldChg chg="addSp delSp modSp mod">
        <pc:chgData name="Rachel Chopping" userId="281e9b65-2244-40a5-8cab-3493df92dc86" providerId="ADAL" clId="{A50C1BC0-B0AA-41A1-BDC2-78E8A9E8CFB2}" dt="2025-11-19T04:20:10.227" v="1144" actId="465"/>
        <pc:sldMkLst>
          <pc:docMk/>
          <pc:sldMk cId="0" sldId="464"/>
        </pc:sldMkLst>
        <pc:picChg chg="del">
          <ac:chgData name="Rachel Chopping" userId="281e9b65-2244-40a5-8cab-3493df92dc86" providerId="ADAL" clId="{A50C1BC0-B0AA-41A1-BDC2-78E8A9E8CFB2}" dt="2025-11-19T04:17:19.038" v="1113" actId="478"/>
          <ac:picMkLst>
            <pc:docMk/>
            <pc:sldMk cId="0" sldId="464"/>
            <ac:picMk id="2" creationId="{00000000-0000-0000-0000-000000000000}"/>
          </ac:picMkLst>
        </pc:picChg>
        <pc:picChg chg="add mod">
          <ac:chgData name="Rachel Chopping" userId="281e9b65-2244-40a5-8cab-3493df92dc86" providerId="ADAL" clId="{A50C1BC0-B0AA-41A1-BDC2-78E8A9E8CFB2}" dt="2025-11-19T04:20:10.227" v="1144" actId="465"/>
          <ac:picMkLst>
            <pc:docMk/>
            <pc:sldMk cId="0" sldId="464"/>
            <ac:picMk id="4" creationId="{09CBCADA-7231-AD52-0F20-48574E47467E}"/>
          </ac:picMkLst>
        </pc:picChg>
      </pc:sldChg>
      <pc:sldChg chg="addSp delSp modSp mod">
        <pc:chgData name="Rachel Chopping" userId="281e9b65-2244-40a5-8cab-3493df92dc86" providerId="ADAL" clId="{A50C1BC0-B0AA-41A1-BDC2-78E8A9E8CFB2}" dt="2025-11-19T04:20:18.514" v="1148" actId="14100"/>
        <pc:sldMkLst>
          <pc:docMk/>
          <pc:sldMk cId="0" sldId="465"/>
        </pc:sldMkLst>
        <pc:picChg chg="del">
          <ac:chgData name="Rachel Chopping" userId="281e9b65-2244-40a5-8cab-3493df92dc86" providerId="ADAL" clId="{A50C1BC0-B0AA-41A1-BDC2-78E8A9E8CFB2}" dt="2025-11-19T04:17:20.392" v="1114" actId="478"/>
          <ac:picMkLst>
            <pc:docMk/>
            <pc:sldMk cId="0" sldId="465"/>
            <ac:picMk id="2" creationId="{00000000-0000-0000-0000-000000000000}"/>
          </ac:picMkLst>
        </pc:picChg>
        <pc:picChg chg="add mod">
          <ac:chgData name="Rachel Chopping" userId="281e9b65-2244-40a5-8cab-3493df92dc86" providerId="ADAL" clId="{A50C1BC0-B0AA-41A1-BDC2-78E8A9E8CFB2}" dt="2025-11-19T04:20:18.514" v="1148" actId="14100"/>
          <ac:picMkLst>
            <pc:docMk/>
            <pc:sldMk cId="0" sldId="465"/>
            <ac:picMk id="4" creationId="{3E84DE3E-FEE9-76EF-7152-74CA82C3B31C}"/>
          </ac:picMkLst>
        </pc:picChg>
      </pc:sldChg>
      <pc:sldChg chg="modSp mod">
        <pc:chgData name="Rachel Chopping" userId="281e9b65-2244-40a5-8cab-3493df92dc86" providerId="ADAL" clId="{A50C1BC0-B0AA-41A1-BDC2-78E8A9E8CFB2}" dt="2025-11-19T04:22:55.509" v="1195" actId="20577"/>
        <pc:sldMkLst>
          <pc:docMk/>
          <pc:sldMk cId="0" sldId="467"/>
        </pc:sldMkLst>
        <pc:spChg chg="mod">
          <ac:chgData name="Rachel Chopping" userId="281e9b65-2244-40a5-8cab-3493df92dc86" providerId="ADAL" clId="{A50C1BC0-B0AA-41A1-BDC2-78E8A9E8CFB2}" dt="2025-11-19T04:22:55.509" v="1195" actId="20577"/>
          <ac:spMkLst>
            <pc:docMk/>
            <pc:sldMk cId="0" sldId="467"/>
            <ac:spMk id="2" creationId="{00000000-0000-0000-0000-000000000000}"/>
          </ac:spMkLst>
        </pc:spChg>
        <pc:picChg chg="mod">
          <ac:chgData name="Rachel Chopping" userId="281e9b65-2244-40a5-8cab-3493df92dc86" providerId="ADAL" clId="{A50C1BC0-B0AA-41A1-BDC2-78E8A9E8CFB2}" dt="2025-11-19T04:22:07.887" v="1163" actId="14861"/>
          <ac:picMkLst>
            <pc:docMk/>
            <pc:sldMk cId="0" sldId="467"/>
            <ac:picMk id="3" creationId="{00000000-0000-0000-0000-000000000000}"/>
          </ac:picMkLst>
        </pc:picChg>
      </pc:sldChg>
      <pc:sldChg chg="modSp mod">
        <pc:chgData name="Rachel Chopping" userId="281e9b65-2244-40a5-8cab-3493df92dc86" providerId="ADAL" clId="{A50C1BC0-B0AA-41A1-BDC2-78E8A9E8CFB2}" dt="2025-11-19T04:24:32.732" v="1218" actId="948"/>
        <pc:sldMkLst>
          <pc:docMk/>
          <pc:sldMk cId="0" sldId="475"/>
        </pc:sldMkLst>
        <pc:spChg chg="mod">
          <ac:chgData name="Rachel Chopping" userId="281e9b65-2244-40a5-8cab-3493df92dc86" providerId="ADAL" clId="{A50C1BC0-B0AA-41A1-BDC2-78E8A9E8CFB2}" dt="2025-11-19T04:24:32.732" v="1218" actId="948"/>
          <ac:spMkLst>
            <pc:docMk/>
            <pc:sldMk cId="0" sldId="475"/>
            <ac:spMk id="2" creationId="{00000000-0000-0000-0000-000000000000}"/>
          </ac:spMkLst>
        </pc:spChg>
        <pc:picChg chg="mod">
          <ac:chgData name="Rachel Chopping" userId="281e9b65-2244-40a5-8cab-3493df92dc86" providerId="ADAL" clId="{A50C1BC0-B0AA-41A1-BDC2-78E8A9E8CFB2}" dt="2025-11-19T04:24:03.249" v="1208" actId="14861"/>
          <ac:picMkLst>
            <pc:docMk/>
            <pc:sldMk cId="0" sldId="475"/>
            <ac:picMk id="3" creationId="{00000000-0000-0000-0000-000000000000}"/>
          </ac:picMkLst>
        </pc:picChg>
      </pc:sldChg>
      <pc:sldChg chg="modSp mod">
        <pc:chgData name="Rachel Chopping" userId="281e9b65-2244-40a5-8cab-3493df92dc86" providerId="ADAL" clId="{A50C1BC0-B0AA-41A1-BDC2-78E8A9E8CFB2}" dt="2025-11-19T04:25:56.601" v="1239" actId="20577"/>
        <pc:sldMkLst>
          <pc:docMk/>
          <pc:sldMk cId="0" sldId="483"/>
        </pc:sldMkLst>
        <pc:spChg chg="mod">
          <ac:chgData name="Rachel Chopping" userId="281e9b65-2244-40a5-8cab-3493df92dc86" providerId="ADAL" clId="{A50C1BC0-B0AA-41A1-BDC2-78E8A9E8CFB2}" dt="2025-11-19T04:25:56.601" v="1239" actId="20577"/>
          <ac:spMkLst>
            <pc:docMk/>
            <pc:sldMk cId="0" sldId="483"/>
            <ac:spMk id="2" creationId="{00000000-0000-0000-0000-000000000000}"/>
          </ac:spMkLst>
        </pc:spChg>
        <pc:picChg chg="mod">
          <ac:chgData name="Rachel Chopping" userId="281e9b65-2244-40a5-8cab-3493df92dc86" providerId="ADAL" clId="{A50C1BC0-B0AA-41A1-BDC2-78E8A9E8CFB2}" dt="2025-11-19T04:24:48.090" v="1220" actId="14861"/>
          <ac:picMkLst>
            <pc:docMk/>
            <pc:sldMk cId="0" sldId="483"/>
            <ac:picMk id="3" creationId="{00000000-0000-0000-0000-000000000000}"/>
          </ac:picMkLst>
        </pc:picChg>
      </pc:sldChg>
      <pc:sldChg chg="modSp mod">
        <pc:chgData name="Rachel Chopping" userId="281e9b65-2244-40a5-8cab-3493df92dc86" providerId="ADAL" clId="{A50C1BC0-B0AA-41A1-BDC2-78E8A9E8CFB2}" dt="2025-11-19T04:26:16.941" v="1246" actId="208"/>
        <pc:sldMkLst>
          <pc:docMk/>
          <pc:sldMk cId="0" sldId="484"/>
        </pc:sldMkLst>
        <pc:picChg chg="mod">
          <ac:chgData name="Rachel Chopping" userId="281e9b65-2244-40a5-8cab-3493df92dc86" providerId="ADAL" clId="{A50C1BC0-B0AA-41A1-BDC2-78E8A9E8CFB2}" dt="2025-11-19T04:26:16.941" v="1246" actId="208"/>
          <ac:picMkLst>
            <pc:docMk/>
            <pc:sldMk cId="0" sldId="484"/>
            <ac:picMk id="2" creationId="{00000000-0000-0000-0000-000000000000}"/>
          </ac:picMkLst>
        </pc:picChg>
      </pc:sldChg>
      <pc:sldChg chg="modSp mod">
        <pc:chgData name="Rachel Chopping" userId="281e9b65-2244-40a5-8cab-3493df92dc86" providerId="ADAL" clId="{A50C1BC0-B0AA-41A1-BDC2-78E8A9E8CFB2}" dt="2025-11-19T04:26:15.523" v="1245" actId="208"/>
        <pc:sldMkLst>
          <pc:docMk/>
          <pc:sldMk cId="0" sldId="485"/>
        </pc:sldMkLst>
        <pc:picChg chg="mod">
          <ac:chgData name="Rachel Chopping" userId="281e9b65-2244-40a5-8cab-3493df92dc86" providerId="ADAL" clId="{A50C1BC0-B0AA-41A1-BDC2-78E8A9E8CFB2}" dt="2025-11-19T04:26:15.523" v="1245" actId="208"/>
          <ac:picMkLst>
            <pc:docMk/>
            <pc:sldMk cId="0" sldId="485"/>
            <ac:picMk id="2" creationId="{00000000-0000-0000-0000-000000000000}"/>
          </ac:picMkLst>
        </pc:picChg>
      </pc:sldChg>
      <pc:sldChg chg="modSp mod">
        <pc:chgData name="Rachel Chopping" userId="281e9b65-2244-40a5-8cab-3493df92dc86" providerId="ADAL" clId="{A50C1BC0-B0AA-41A1-BDC2-78E8A9E8CFB2}" dt="2025-11-19T04:26:13.732" v="1244" actId="208"/>
        <pc:sldMkLst>
          <pc:docMk/>
          <pc:sldMk cId="0" sldId="486"/>
        </pc:sldMkLst>
        <pc:picChg chg="mod">
          <ac:chgData name="Rachel Chopping" userId="281e9b65-2244-40a5-8cab-3493df92dc86" providerId="ADAL" clId="{A50C1BC0-B0AA-41A1-BDC2-78E8A9E8CFB2}" dt="2025-11-19T04:26:13.732" v="1244" actId="208"/>
          <ac:picMkLst>
            <pc:docMk/>
            <pc:sldMk cId="0" sldId="486"/>
            <ac:picMk id="2" creationId="{00000000-0000-0000-0000-000000000000}"/>
          </ac:picMkLst>
        </pc:picChg>
      </pc:sldChg>
      <pc:sldChg chg="modSp mod">
        <pc:chgData name="Rachel Chopping" userId="281e9b65-2244-40a5-8cab-3493df92dc86" providerId="ADAL" clId="{A50C1BC0-B0AA-41A1-BDC2-78E8A9E8CFB2}" dt="2025-11-19T04:26:12.325" v="1243" actId="208"/>
        <pc:sldMkLst>
          <pc:docMk/>
          <pc:sldMk cId="0" sldId="487"/>
        </pc:sldMkLst>
        <pc:picChg chg="mod">
          <ac:chgData name="Rachel Chopping" userId="281e9b65-2244-40a5-8cab-3493df92dc86" providerId="ADAL" clId="{A50C1BC0-B0AA-41A1-BDC2-78E8A9E8CFB2}" dt="2025-11-19T04:26:12.325" v="1243" actId="208"/>
          <ac:picMkLst>
            <pc:docMk/>
            <pc:sldMk cId="0" sldId="487"/>
            <ac:picMk id="2" creationId="{00000000-0000-0000-0000-000000000000}"/>
          </ac:picMkLst>
        </pc:picChg>
      </pc:sldChg>
      <pc:sldChg chg="modSp mod">
        <pc:chgData name="Rachel Chopping" userId="281e9b65-2244-40a5-8cab-3493df92dc86" providerId="ADAL" clId="{A50C1BC0-B0AA-41A1-BDC2-78E8A9E8CFB2}" dt="2025-11-19T04:26:10.814" v="1242" actId="208"/>
        <pc:sldMkLst>
          <pc:docMk/>
          <pc:sldMk cId="0" sldId="488"/>
        </pc:sldMkLst>
        <pc:picChg chg="mod">
          <ac:chgData name="Rachel Chopping" userId="281e9b65-2244-40a5-8cab-3493df92dc86" providerId="ADAL" clId="{A50C1BC0-B0AA-41A1-BDC2-78E8A9E8CFB2}" dt="2025-11-19T04:26:10.814" v="1242" actId="208"/>
          <ac:picMkLst>
            <pc:docMk/>
            <pc:sldMk cId="0" sldId="488"/>
            <ac:picMk id="2" creationId="{00000000-0000-0000-0000-000000000000}"/>
          </ac:picMkLst>
        </pc:picChg>
      </pc:sldChg>
      <pc:sldChg chg="modSp mod">
        <pc:chgData name="Rachel Chopping" userId="281e9b65-2244-40a5-8cab-3493df92dc86" providerId="ADAL" clId="{A50C1BC0-B0AA-41A1-BDC2-78E8A9E8CFB2}" dt="2025-11-19T04:26:09.191" v="1241" actId="208"/>
        <pc:sldMkLst>
          <pc:docMk/>
          <pc:sldMk cId="0" sldId="489"/>
        </pc:sldMkLst>
        <pc:picChg chg="mod">
          <ac:chgData name="Rachel Chopping" userId="281e9b65-2244-40a5-8cab-3493df92dc86" providerId="ADAL" clId="{A50C1BC0-B0AA-41A1-BDC2-78E8A9E8CFB2}" dt="2025-11-19T04:26:09.191" v="1241" actId="208"/>
          <ac:picMkLst>
            <pc:docMk/>
            <pc:sldMk cId="0" sldId="489"/>
            <ac:picMk id="2" creationId="{00000000-0000-0000-0000-000000000000}"/>
          </ac:picMkLst>
        </pc:picChg>
      </pc:sldChg>
      <pc:sldChg chg="modSp mod">
        <pc:chgData name="Rachel Chopping" userId="281e9b65-2244-40a5-8cab-3493df92dc86" providerId="ADAL" clId="{A50C1BC0-B0AA-41A1-BDC2-78E8A9E8CFB2}" dt="2025-11-19T04:29:17.345" v="1267" actId="948"/>
        <pc:sldMkLst>
          <pc:docMk/>
          <pc:sldMk cId="0" sldId="491"/>
        </pc:sldMkLst>
        <pc:spChg chg="mod">
          <ac:chgData name="Rachel Chopping" userId="281e9b65-2244-40a5-8cab-3493df92dc86" providerId="ADAL" clId="{A50C1BC0-B0AA-41A1-BDC2-78E8A9E8CFB2}" dt="2025-11-19T04:29:17.345" v="1267" actId="948"/>
          <ac:spMkLst>
            <pc:docMk/>
            <pc:sldMk cId="0" sldId="491"/>
            <ac:spMk id="2" creationId="{00000000-0000-0000-0000-000000000000}"/>
          </ac:spMkLst>
        </pc:spChg>
      </pc:sldChg>
      <pc:sldChg chg="del">
        <pc:chgData name="Rachel Chopping" userId="281e9b65-2244-40a5-8cab-3493df92dc86" providerId="ADAL" clId="{A50C1BC0-B0AA-41A1-BDC2-78E8A9E8CFB2}" dt="2025-11-19T04:29:21.033" v="1268" actId="47"/>
        <pc:sldMkLst>
          <pc:docMk/>
          <pc:sldMk cId="0" sldId="492"/>
        </pc:sldMkLst>
      </pc:sldChg>
      <pc:sldChg chg="del">
        <pc:chgData name="Rachel Chopping" userId="281e9b65-2244-40a5-8cab-3493df92dc86" providerId="ADAL" clId="{A50C1BC0-B0AA-41A1-BDC2-78E8A9E8CFB2}" dt="2025-11-19T04:29:21.033" v="1268" actId="47"/>
        <pc:sldMkLst>
          <pc:docMk/>
          <pc:sldMk cId="0" sldId="493"/>
        </pc:sldMkLst>
      </pc:sldChg>
      <pc:sldChg chg="del">
        <pc:chgData name="Rachel Chopping" userId="281e9b65-2244-40a5-8cab-3493df92dc86" providerId="ADAL" clId="{A50C1BC0-B0AA-41A1-BDC2-78E8A9E8CFB2}" dt="2025-11-19T04:29:21.033" v="1268" actId="47"/>
        <pc:sldMkLst>
          <pc:docMk/>
          <pc:sldMk cId="0" sldId="494"/>
        </pc:sldMkLst>
      </pc:sldChg>
      <pc:sldChg chg="del">
        <pc:chgData name="Rachel Chopping" userId="281e9b65-2244-40a5-8cab-3493df92dc86" providerId="ADAL" clId="{A50C1BC0-B0AA-41A1-BDC2-78E8A9E8CFB2}" dt="2025-11-19T04:29:21.033" v="1268" actId="47"/>
        <pc:sldMkLst>
          <pc:docMk/>
          <pc:sldMk cId="0" sldId="495"/>
        </pc:sldMkLst>
      </pc:sldChg>
      <pc:sldChg chg="del">
        <pc:chgData name="Rachel Chopping" userId="281e9b65-2244-40a5-8cab-3493df92dc86" providerId="ADAL" clId="{A50C1BC0-B0AA-41A1-BDC2-78E8A9E8CFB2}" dt="2025-11-19T04:29:21.033" v="1268" actId="47"/>
        <pc:sldMkLst>
          <pc:docMk/>
          <pc:sldMk cId="0" sldId="496"/>
        </pc:sldMkLst>
      </pc:sldChg>
      <pc:sldChg chg="del">
        <pc:chgData name="Rachel Chopping" userId="281e9b65-2244-40a5-8cab-3493df92dc86" providerId="ADAL" clId="{A50C1BC0-B0AA-41A1-BDC2-78E8A9E8CFB2}" dt="2025-11-19T04:29:21.033" v="1268" actId="47"/>
        <pc:sldMkLst>
          <pc:docMk/>
          <pc:sldMk cId="0" sldId="497"/>
        </pc:sldMkLst>
      </pc:sldChg>
      <pc:sldChg chg="modSp mod">
        <pc:chgData name="Rachel Chopping" userId="281e9b65-2244-40a5-8cab-3493df92dc86" providerId="ADAL" clId="{A50C1BC0-B0AA-41A1-BDC2-78E8A9E8CFB2}" dt="2025-11-19T04:29:47.554" v="1285" actId="20577"/>
        <pc:sldMkLst>
          <pc:docMk/>
          <pc:sldMk cId="0" sldId="499"/>
        </pc:sldMkLst>
        <pc:spChg chg="mod">
          <ac:chgData name="Rachel Chopping" userId="281e9b65-2244-40a5-8cab-3493df92dc86" providerId="ADAL" clId="{A50C1BC0-B0AA-41A1-BDC2-78E8A9E8CFB2}" dt="2025-11-19T04:29:47.554" v="1285" actId="20577"/>
          <ac:spMkLst>
            <pc:docMk/>
            <pc:sldMk cId="0" sldId="499"/>
            <ac:spMk id="2" creationId="{00000000-0000-0000-0000-000000000000}"/>
          </ac:spMkLst>
        </pc:spChg>
        <pc:picChg chg="mod">
          <ac:chgData name="Rachel Chopping" userId="281e9b65-2244-40a5-8cab-3493df92dc86" providerId="ADAL" clId="{A50C1BC0-B0AA-41A1-BDC2-78E8A9E8CFB2}" dt="2025-11-19T04:29:27.730" v="1269" actId="14861"/>
          <ac:picMkLst>
            <pc:docMk/>
            <pc:sldMk cId="0" sldId="499"/>
            <ac:picMk id="3" creationId="{00000000-0000-0000-0000-000000000000}"/>
          </ac:picMkLst>
        </pc:picChg>
      </pc:sldChg>
      <pc:sldChg chg="modSp mod">
        <pc:chgData name="Rachel Chopping" userId="281e9b65-2244-40a5-8cab-3493df92dc86" providerId="ADAL" clId="{A50C1BC0-B0AA-41A1-BDC2-78E8A9E8CFB2}" dt="2025-11-19T04:29:57.749" v="1287" actId="208"/>
        <pc:sldMkLst>
          <pc:docMk/>
          <pc:sldMk cId="0" sldId="504"/>
        </pc:sldMkLst>
        <pc:picChg chg="mod">
          <ac:chgData name="Rachel Chopping" userId="281e9b65-2244-40a5-8cab-3493df92dc86" providerId="ADAL" clId="{A50C1BC0-B0AA-41A1-BDC2-78E8A9E8CFB2}" dt="2025-11-19T04:29:57.749" v="1287" actId="208"/>
          <ac:picMkLst>
            <pc:docMk/>
            <pc:sldMk cId="0" sldId="504"/>
            <ac:picMk id="2" creationId="{00000000-0000-0000-0000-000000000000}"/>
          </ac:picMkLst>
        </pc:picChg>
      </pc:sldChg>
      <pc:sldChg chg="modSp mod">
        <pc:chgData name="Rachel Chopping" userId="281e9b65-2244-40a5-8cab-3493df92dc86" providerId="ADAL" clId="{A50C1BC0-B0AA-41A1-BDC2-78E8A9E8CFB2}" dt="2025-11-19T04:32:18.854" v="1305" actId="6549"/>
        <pc:sldMkLst>
          <pc:docMk/>
          <pc:sldMk cId="0" sldId="507"/>
        </pc:sldMkLst>
        <pc:spChg chg="mod">
          <ac:chgData name="Rachel Chopping" userId="281e9b65-2244-40a5-8cab-3493df92dc86" providerId="ADAL" clId="{A50C1BC0-B0AA-41A1-BDC2-78E8A9E8CFB2}" dt="2025-11-19T04:32:18.854" v="1305" actId="6549"/>
          <ac:spMkLst>
            <pc:docMk/>
            <pc:sldMk cId="0" sldId="507"/>
            <ac:spMk id="2" creationId="{00000000-0000-0000-0000-000000000000}"/>
          </ac:spMkLst>
        </pc:spChg>
        <pc:picChg chg="mod">
          <ac:chgData name="Rachel Chopping" userId="281e9b65-2244-40a5-8cab-3493df92dc86" providerId="ADAL" clId="{A50C1BC0-B0AA-41A1-BDC2-78E8A9E8CFB2}" dt="2025-11-19T04:31:14.570" v="1290" actId="14861"/>
          <ac:picMkLst>
            <pc:docMk/>
            <pc:sldMk cId="0" sldId="507"/>
            <ac:picMk id="3" creationId="{00000000-0000-0000-0000-000000000000}"/>
          </ac:picMkLst>
        </pc:picChg>
      </pc:sldChg>
      <pc:sldChg chg="modSp mod">
        <pc:chgData name="Rachel Chopping" userId="281e9b65-2244-40a5-8cab-3493df92dc86" providerId="ADAL" clId="{A50C1BC0-B0AA-41A1-BDC2-78E8A9E8CFB2}" dt="2025-11-19T04:32:33.239" v="1308" actId="208"/>
        <pc:sldMkLst>
          <pc:docMk/>
          <pc:sldMk cId="0" sldId="509"/>
        </pc:sldMkLst>
        <pc:picChg chg="mod">
          <ac:chgData name="Rachel Chopping" userId="281e9b65-2244-40a5-8cab-3493df92dc86" providerId="ADAL" clId="{A50C1BC0-B0AA-41A1-BDC2-78E8A9E8CFB2}" dt="2025-11-19T04:32:33.239" v="1308" actId="208"/>
          <ac:picMkLst>
            <pc:docMk/>
            <pc:sldMk cId="0" sldId="509"/>
            <ac:picMk id="2" creationId="{00000000-0000-0000-0000-000000000000}"/>
          </ac:picMkLst>
        </pc:picChg>
      </pc:sldChg>
      <pc:sldChg chg="modSp mod">
        <pc:chgData name="Rachel Chopping" userId="281e9b65-2244-40a5-8cab-3493df92dc86" providerId="ADAL" clId="{A50C1BC0-B0AA-41A1-BDC2-78E8A9E8CFB2}" dt="2025-11-19T04:32:30.867" v="1307" actId="208"/>
        <pc:sldMkLst>
          <pc:docMk/>
          <pc:sldMk cId="0" sldId="510"/>
        </pc:sldMkLst>
        <pc:picChg chg="mod">
          <ac:chgData name="Rachel Chopping" userId="281e9b65-2244-40a5-8cab-3493df92dc86" providerId="ADAL" clId="{A50C1BC0-B0AA-41A1-BDC2-78E8A9E8CFB2}" dt="2025-11-19T04:32:30.867" v="1307" actId="208"/>
          <ac:picMkLst>
            <pc:docMk/>
            <pc:sldMk cId="0" sldId="510"/>
            <ac:picMk id="2" creationId="{00000000-0000-0000-0000-000000000000}"/>
          </ac:picMkLst>
        </pc:picChg>
      </pc:sldChg>
      <pc:sldChg chg="modSp mod">
        <pc:chgData name="Rachel Chopping" userId="281e9b65-2244-40a5-8cab-3493df92dc86" providerId="ADAL" clId="{A50C1BC0-B0AA-41A1-BDC2-78E8A9E8CFB2}" dt="2025-11-19T04:33:17.448" v="1327" actId="948"/>
        <pc:sldMkLst>
          <pc:docMk/>
          <pc:sldMk cId="0" sldId="515"/>
        </pc:sldMkLst>
        <pc:spChg chg="mod">
          <ac:chgData name="Rachel Chopping" userId="281e9b65-2244-40a5-8cab-3493df92dc86" providerId="ADAL" clId="{A50C1BC0-B0AA-41A1-BDC2-78E8A9E8CFB2}" dt="2025-11-19T04:33:17.448" v="1327" actId="948"/>
          <ac:spMkLst>
            <pc:docMk/>
            <pc:sldMk cId="0" sldId="515"/>
            <ac:spMk id="2" creationId="{00000000-0000-0000-0000-000000000000}"/>
          </ac:spMkLst>
        </pc:spChg>
        <pc:picChg chg="mod">
          <ac:chgData name="Rachel Chopping" userId="281e9b65-2244-40a5-8cab-3493df92dc86" providerId="ADAL" clId="{A50C1BC0-B0AA-41A1-BDC2-78E8A9E8CFB2}" dt="2025-11-19T04:32:43.075" v="1309" actId="14861"/>
          <ac:picMkLst>
            <pc:docMk/>
            <pc:sldMk cId="0" sldId="515"/>
            <ac:picMk id="3" creationId="{00000000-0000-0000-0000-000000000000}"/>
          </ac:picMkLst>
        </pc:picChg>
      </pc:sldChg>
      <pc:sldChg chg="modSp mod">
        <pc:chgData name="Rachel Chopping" userId="281e9b65-2244-40a5-8cab-3493df92dc86" providerId="ADAL" clId="{A50C1BC0-B0AA-41A1-BDC2-78E8A9E8CFB2}" dt="2025-11-19T04:34:40.988" v="1355" actId="14861"/>
        <pc:sldMkLst>
          <pc:docMk/>
          <pc:sldMk cId="0" sldId="523"/>
        </pc:sldMkLst>
        <pc:spChg chg="mod">
          <ac:chgData name="Rachel Chopping" userId="281e9b65-2244-40a5-8cab-3493df92dc86" providerId="ADAL" clId="{A50C1BC0-B0AA-41A1-BDC2-78E8A9E8CFB2}" dt="2025-11-19T04:34:35.330" v="1354" actId="948"/>
          <ac:spMkLst>
            <pc:docMk/>
            <pc:sldMk cId="0" sldId="523"/>
            <ac:spMk id="2" creationId="{00000000-0000-0000-0000-000000000000}"/>
          </ac:spMkLst>
        </pc:spChg>
        <pc:picChg chg="mod">
          <ac:chgData name="Rachel Chopping" userId="281e9b65-2244-40a5-8cab-3493df92dc86" providerId="ADAL" clId="{A50C1BC0-B0AA-41A1-BDC2-78E8A9E8CFB2}" dt="2025-11-19T04:34:40.988" v="1355" actId="14861"/>
          <ac:picMkLst>
            <pc:docMk/>
            <pc:sldMk cId="0" sldId="523"/>
            <ac:picMk id="3" creationId="{00000000-0000-0000-0000-000000000000}"/>
          </ac:picMkLst>
        </pc:picChg>
      </pc:sldChg>
      <pc:sldChg chg="modSp mod">
        <pc:chgData name="Rachel Chopping" userId="281e9b65-2244-40a5-8cab-3493df92dc86" providerId="ADAL" clId="{A50C1BC0-B0AA-41A1-BDC2-78E8A9E8CFB2}" dt="2025-11-19T04:34:53.770" v="1361" actId="208"/>
        <pc:sldMkLst>
          <pc:docMk/>
          <pc:sldMk cId="0" sldId="525"/>
        </pc:sldMkLst>
        <pc:picChg chg="mod">
          <ac:chgData name="Rachel Chopping" userId="281e9b65-2244-40a5-8cab-3493df92dc86" providerId="ADAL" clId="{A50C1BC0-B0AA-41A1-BDC2-78E8A9E8CFB2}" dt="2025-11-19T04:34:53.770" v="1361" actId="208"/>
          <ac:picMkLst>
            <pc:docMk/>
            <pc:sldMk cId="0" sldId="525"/>
            <ac:picMk id="2" creationId="{00000000-0000-0000-0000-000000000000}"/>
          </ac:picMkLst>
        </pc:picChg>
      </pc:sldChg>
      <pc:sldChg chg="modSp mod">
        <pc:chgData name="Rachel Chopping" userId="281e9b65-2244-40a5-8cab-3493df92dc86" providerId="ADAL" clId="{A50C1BC0-B0AA-41A1-BDC2-78E8A9E8CFB2}" dt="2025-11-19T04:34:52.019" v="1360" actId="208"/>
        <pc:sldMkLst>
          <pc:docMk/>
          <pc:sldMk cId="0" sldId="526"/>
        </pc:sldMkLst>
        <pc:picChg chg="mod">
          <ac:chgData name="Rachel Chopping" userId="281e9b65-2244-40a5-8cab-3493df92dc86" providerId="ADAL" clId="{A50C1BC0-B0AA-41A1-BDC2-78E8A9E8CFB2}" dt="2025-11-19T04:34:52.019" v="1360" actId="208"/>
          <ac:picMkLst>
            <pc:docMk/>
            <pc:sldMk cId="0" sldId="526"/>
            <ac:picMk id="2" creationId="{00000000-0000-0000-0000-000000000000}"/>
          </ac:picMkLst>
        </pc:picChg>
      </pc:sldChg>
      <pc:sldChg chg="modSp mod">
        <pc:chgData name="Rachel Chopping" userId="281e9b65-2244-40a5-8cab-3493df92dc86" providerId="ADAL" clId="{A50C1BC0-B0AA-41A1-BDC2-78E8A9E8CFB2}" dt="2025-11-19T04:34:50.075" v="1359" actId="208"/>
        <pc:sldMkLst>
          <pc:docMk/>
          <pc:sldMk cId="0" sldId="527"/>
        </pc:sldMkLst>
        <pc:picChg chg="mod">
          <ac:chgData name="Rachel Chopping" userId="281e9b65-2244-40a5-8cab-3493df92dc86" providerId="ADAL" clId="{A50C1BC0-B0AA-41A1-BDC2-78E8A9E8CFB2}" dt="2025-11-19T04:34:50.075" v="1359" actId="208"/>
          <ac:picMkLst>
            <pc:docMk/>
            <pc:sldMk cId="0" sldId="527"/>
            <ac:picMk id="2" creationId="{00000000-0000-0000-0000-000000000000}"/>
          </ac:picMkLst>
        </pc:picChg>
      </pc:sldChg>
      <pc:sldChg chg="modSp mod">
        <pc:chgData name="Rachel Chopping" userId="281e9b65-2244-40a5-8cab-3493df92dc86" providerId="ADAL" clId="{A50C1BC0-B0AA-41A1-BDC2-78E8A9E8CFB2}" dt="2025-11-19T04:34:48.318" v="1358" actId="208"/>
        <pc:sldMkLst>
          <pc:docMk/>
          <pc:sldMk cId="0" sldId="528"/>
        </pc:sldMkLst>
        <pc:picChg chg="mod">
          <ac:chgData name="Rachel Chopping" userId="281e9b65-2244-40a5-8cab-3493df92dc86" providerId="ADAL" clId="{A50C1BC0-B0AA-41A1-BDC2-78E8A9E8CFB2}" dt="2025-11-19T04:34:48.318" v="1358" actId="208"/>
          <ac:picMkLst>
            <pc:docMk/>
            <pc:sldMk cId="0" sldId="528"/>
            <ac:picMk id="2" creationId="{00000000-0000-0000-0000-000000000000}"/>
          </ac:picMkLst>
        </pc:picChg>
      </pc:sldChg>
      <pc:sldChg chg="modSp mod">
        <pc:chgData name="Rachel Chopping" userId="281e9b65-2244-40a5-8cab-3493df92dc86" providerId="ADAL" clId="{A50C1BC0-B0AA-41A1-BDC2-78E8A9E8CFB2}" dt="2025-11-19T04:34:46.358" v="1357" actId="208"/>
        <pc:sldMkLst>
          <pc:docMk/>
          <pc:sldMk cId="0" sldId="529"/>
        </pc:sldMkLst>
        <pc:picChg chg="mod">
          <ac:chgData name="Rachel Chopping" userId="281e9b65-2244-40a5-8cab-3493df92dc86" providerId="ADAL" clId="{A50C1BC0-B0AA-41A1-BDC2-78E8A9E8CFB2}" dt="2025-11-19T04:34:46.358" v="1357" actId="208"/>
          <ac:picMkLst>
            <pc:docMk/>
            <pc:sldMk cId="0" sldId="529"/>
            <ac:picMk id="2" creationId="{00000000-0000-0000-0000-000000000000}"/>
          </ac:picMkLst>
        </pc:picChg>
      </pc:sldChg>
      <pc:sldChg chg="modSp mod">
        <pc:chgData name="Rachel Chopping" userId="281e9b65-2244-40a5-8cab-3493df92dc86" providerId="ADAL" clId="{A50C1BC0-B0AA-41A1-BDC2-78E8A9E8CFB2}" dt="2025-11-19T04:36:33.066" v="1436" actId="948"/>
        <pc:sldMkLst>
          <pc:docMk/>
          <pc:sldMk cId="0" sldId="531"/>
        </pc:sldMkLst>
        <pc:spChg chg="mod">
          <ac:chgData name="Rachel Chopping" userId="281e9b65-2244-40a5-8cab-3493df92dc86" providerId="ADAL" clId="{A50C1BC0-B0AA-41A1-BDC2-78E8A9E8CFB2}" dt="2025-11-19T04:36:33.066" v="1436" actId="948"/>
          <ac:spMkLst>
            <pc:docMk/>
            <pc:sldMk cId="0" sldId="531"/>
            <ac:spMk id="2" creationId="{00000000-0000-0000-0000-000000000000}"/>
          </ac:spMkLst>
        </pc:spChg>
        <pc:picChg chg="mod">
          <ac:chgData name="Rachel Chopping" userId="281e9b65-2244-40a5-8cab-3493df92dc86" providerId="ADAL" clId="{A50C1BC0-B0AA-41A1-BDC2-78E8A9E8CFB2}" dt="2025-11-19T04:35:06.214" v="1362" actId="14861"/>
          <ac:picMkLst>
            <pc:docMk/>
            <pc:sldMk cId="0" sldId="531"/>
            <ac:picMk id="3" creationId="{00000000-0000-0000-0000-000000000000}"/>
          </ac:picMkLst>
        </pc:picChg>
      </pc:sldChg>
      <pc:sldChg chg="del">
        <pc:chgData name="Rachel Chopping" userId="281e9b65-2244-40a5-8cab-3493df92dc86" providerId="ADAL" clId="{A50C1BC0-B0AA-41A1-BDC2-78E8A9E8CFB2}" dt="2025-11-19T04:38:20.436" v="1453" actId="47"/>
        <pc:sldMkLst>
          <pc:docMk/>
          <pc:sldMk cId="0" sldId="538"/>
        </pc:sldMkLst>
      </pc:sldChg>
      <pc:sldChg chg="modSp del mod">
        <pc:chgData name="Rachel Chopping" userId="281e9b65-2244-40a5-8cab-3493df92dc86" providerId="ADAL" clId="{A50C1BC0-B0AA-41A1-BDC2-78E8A9E8CFB2}" dt="2025-11-19T04:38:20.436" v="1453" actId="47"/>
        <pc:sldMkLst>
          <pc:docMk/>
          <pc:sldMk cId="0" sldId="539"/>
        </pc:sldMkLst>
        <pc:spChg chg="mod">
          <ac:chgData name="Rachel Chopping" userId="281e9b65-2244-40a5-8cab-3493df92dc86" providerId="ADAL" clId="{A50C1BC0-B0AA-41A1-BDC2-78E8A9E8CFB2}" dt="2025-11-19T04:38:02.164" v="1451" actId="113"/>
          <ac:spMkLst>
            <pc:docMk/>
            <pc:sldMk cId="0" sldId="539"/>
            <ac:spMk id="2" creationId="{00000000-0000-0000-0000-000000000000}"/>
          </ac:spMkLst>
        </pc:spChg>
        <pc:picChg chg="mod">
          <ac:chgData name="Rachel Chopping" userId="281e9b65-2244-40a5-8cab-3493df92dc86" providerId="ADAL" clId="{A50C1BC0-B0AA-41A1-BDC2-78E8A9E8CFB2}" dt="2025-11-19T04:38:00.481" v="1450" actId="14861"/>
          <ac:picMkLst>
            <pc:docMk/>
            <pc:sldMk cId="0" sldId="539"/>
            <ac:picMk id="3" creationId="{00000000-0000-0000-0000-000000000000}"/>
          </ac:picMkLst>
        </pc:picChg>
      </pc:sldChg>
      <pc:sldChg chg="del">
        <pc:chgData name="Rachel Chopping" userId="281e9b65-2244-40a5-8cab-3493df92dc86" providerId="ADAL" clId="{A50C1BC0-B0AA-41A1-BDC2-78E8A9E8CFB2}" dt="2025-11-19T04:38:20.436" v="1453" actId="47"/>
        <pc:sldMkLst>
          <pc:docMk/>
          <pc:sldMk cId="0" sldId="540"/>
        </pc:sldMkLst>
      </pc:sldChg>
      <pc:sldChg chg="del">
        <pc:chgData name="Rachel Chopping" userId="281e9b65-2244-40a5-8cab-3493df92dc86" providerId="ADAL" clId="{A50C1BC0-B0AA-41A1-BDC2-78E8A9E8CFB2}" dt="2025-11-19T04:38:20.436" v="1453" actId="47"/>
        <pc:sldMkLst>
          <pc:docMk/>
          <pc:sldMk cId="0" sldId="541"/>
        </pc:sldMkLst>
      </pc:sldChg>
      <pc:sldChg chg="del">
        <pc:chgData name="Rachel Chopping" userId="281e9b65-2244-40a5-8cab-3493df92dc86" providerId="ADAL" clId="{A50C1BC0-B0AA-41A1-BDC2-78E8A9E8CFB2}" dt="2025-11-19T04:38:20.436" v="1453" actId="47"/>
        <pc:sldMkLst>
          <pc:docMk/>
          <pc:sldMk cId="0" sldId="542"/>
        </pc:sldMkLst>
      </pc:sldChg>
      <pc:sldChg chg="del">
        <pc:chgData name="Rachel Chopping" userId="281e9b65-2244-40a5-8cab-3493df92dc86" providerId="ADAL" clId="{A50C1BC0-B0AA-41A1-BDC2-78E8A9E8CFB2}" dt="2025-11-19T04:38:20.436" v="1453" actId="47"/>
        <pc:sldMkLst>
          <pc:docMk/>
          <pc:sldMk cId="0" sldId="543"/>
        </pc:sldMkLst>
      </pc:sldChg>
      <pc:sldChg chg="del">
        <pc:chgData name="Rachel Chopping" userId="281e9b65-2244-40a5-8cab-3493df92dc86" providerId="ADAL" clId="{A50C1BC0-B0AA-41A1-BDC2-78E8A9E8CFB2}" dt="2025-11-19T04:38:20.436" v="1453" actId="47"/>
        <pc:sldMkLst>
          <pc:docMk/>
          <pc:sldMk cId="0" sldId="544"/>
        </pc:sldMkLst>
      </pc:sldChg>
      <pc:sldChg chg="del">
        <pc:chgData name="Rachel Chopping" userId="281e9b65-2244-40a5-8cab-3493df92dc86" providerId="ADAL" clId="{A50C1BC0-B0AA-41A1-BDC2-78E8A9E8CFB2}" dt="2025-11-19T04:38:20.436" v="1453" actId="47"/>
        <pc:sldMkLst>
          <pc:docMk/>
          <pc:sldMk cId="0" sldId="545"/>
        </pc:sldMkLst>
      </pc:sldChg>
      <pc:sldChg chg="del">
        <pc:chgData name="Rachel Chopping" userId="281e9b65-2244-40a5-8cab-3493df92dc86" providerId="ADAL" clId="{A50C1BC0-B0AA-41A1-BDC2-78E8A9E8CFB2}" dt="2025-11-19T04:38:43.116" v="1455" actId="47"/>
        <pc:sldMkLst>
          <pc:docMk/>
          <pc:sldMk cId="0" sldId="546"/>
        </pc:sldMkLst>
      </pc:sldChg>
      <pc:sldChg chg="del">
        <pc:chgData name="Rachel Chopping" userId="281e9b65-2244-40a5-8cab-3493df92dc86" providerId="ADAL" clId="{A50C1BC0-B0AA-41A1-BDC2-78E8A9E8CFB2}" dt="2025-11-19T04:38:43.116" v="1455" actId="47"/>
        <pc:sldMkLst>
          <pc:docMk/>
          <pc:sldMk cId="0" sldId="547"/>
        </pc:sldMkLst>
      </pc:sldChg>
      <pc:sldChg chg="del">
        <pc:chgData name="Rachel Chopping" userId="281e9b65-2244-40a5-8cab-3493df92dc86" providerId="ADAL" clId="{A50C1BC0-B0AA-41A1-BDC2-78E8A9E8CFB2}" dt="2025-11-19T04:38:43.116" v="1455" actId="47"/>
        <pc:sldMkLst>
          <pc:docMk/>
          <pc:sldMk cId="0" sldId="548"/>
        </pc:sldMkLst>
      </pc:sldChg>
      <pc:sldChg chg="del">
        <pc:chgData name="Rachel Chopping" userId="281e9b65-2244-40a5-8cab-3493df92dc86" providerId="ADAL" clId="{A50C1BC0-B0AA-41A1-BDC2-78E8A9E8CFB2}" dt="2025-11-19T04:38:43.116" v="1455" actId="47"/>
        <pc:sldMkLst>
          <pc:docMk/>
          <pc:sldMk cId="0" sldId="549"/>
        </pc:sldMkLst>
      </pc:sldChg>
      <pc:sldChg chg="del">
        <pc:chgData name="Rachel Chopping" userId="281e9b65-2244-40a5-8cab-3493df92dc86" providerId="ADAL" clId="{A50C1BC0-B0AA-41A1-BDC2-78E8A9E8CFB2}" dt="2025-11-19T04:38:43.116" v="1455" actId="47"/>
        <pc:sldMkLst>
          <pc:docMk/>
          <pc:sldMk cId="0" sldId="550"/>
        </pc:sldMkLst>
      </pc:sldChg>
      <pc:sldChg chg="del">
        <pc:chgData name="Rachel Chopping" userId="281e9b65-2244-40a5-8cab-3493df92dc86" providerId="ADAL" clId="{A50C1BC0-B0AA-41A1-BDC2-78E8A9E8CFB2}" dt="2025-11-19T04:38:43.116" v="1455" actId="47"/>
        <pc:sldMkLst>
          <pc:docMk/>
          <pc:sldMk cId="0" sldId="551"/>
        </pc:sldMkLst>
      </pc:sldChg>
      <pc:sldChg chg="del">
        <pc:chgData name="Rachel Chopping" userId="281e9b65-2244-40a5-8cab-3493df92dc86" providerId="ADAL" clId="{A50C1BC0-B0AA-41A1-BDC2-78E8A9E8CFB2}" dt="2025-11-19T04:38:43.116" v="1455" actId="47"/>
        <pc:sldMkLst>
          <pc:docMk/>
          <pc:sldMk cId="0" sldId="552"/>
        </pc:sldMkLst>
      </pc:sldChg>
      <pc:sldChg chg="del">
        <pc:chgData name="Rachel Chopping" userId="281e9b65-2244-40a5-8cab-3493df92dc86" providerId="ADAL" clId="{A50C1BC0-B0AA-41A1-BDC2-78E8A9E8CFB2}" dt="2025-11-19T04:38:43.116" v="1455" actId="47"/>
        <pc:sldMkLst>
          <pc:docMk/>
          <pc:sldMk cId="0" sldId="553"/>
        </pc:sldMkLst>
      </pc:sldChg>
      <pc:sldChg chg="add">
        <pc:chgData name="Rachel Chopping" userId="281e9b65-2244-40a5-8cab-3493df92dc86" providerId="ADAL" clId="{A50C1BC0-B0AA-41A1-BDC2-78E8A9E8CFB2}" dt="2025-11-19T04:38:15.255" v="1452"/>
        <pc:sldMkLst>
          <pc:docMk/>
          <pc:sldMk cId="975678759" sldId="1995"/>
        </pc:sldMkLst>
      </pc:sldChg>
      <pc:sldChg chg="add">
        <pc:chgData name="Rachel Chopping" userId="281e9b65-2244-40a5-8cab-3493df92dc86" providerId="ADAL" clId="{A50C1BC0-B0AA-41A1-BDC2-78E8A9E8CFB2}" dt="2025-11-19T04:38:15.255" v="1452"/>
        <pc:sldMkLst>
          <pc:docMk/>
          <pc:sldMk cId="2898230905" sldId="1996"/>
        </pc:sldMkLst>
      </pc:sldChg>
      <pc:sldChg chg="add">
        <pc:chgData name="Rachel Chopping" userId="281e9b65-2244-40a5-8cab-3493df92dc86" providerId="ADAL" clId="{A50C1BC0-B0AA-41A1-BDC2-78E8A9E8CFB2}" dt="2025-11-19T22:31:35.757" v="2218"/>
        <pc:sldMkLst>
          <pc:docMk/>
          <pc:sldMk cId="144087372" sldId="9879"/>
        </pc:sldMkLst>
      </pc:sldChg>
      <pc:sldChg chg="add">
        <pc:chgData name="Rachel Chopping" userId="281e9b65-2244-40a5-8cab-3493df92dc86" providerId="ADAL" clId="{A50C1BC0-B0AA-41A1-BDC2-78E8A9E8CFB2}" dt="2025-11-19T04:38:15.255" v="1452"/>
        <pc:sldMkLst>
          <pc:docMk/>
          <pc:sldMk cId="1738630562" sldId="9905"/>
        </pc:sldMkLst>
      </pc:sldChg>
      <pc:sldChg chg="modSp add mod">
        <pc:chgData name="Rachel Chopping" userId="281e9b65-2244-40a5-8cab-3493df92dc86" providerId="ADAL" clId="{A50C1BC0-B0AA-41A1-BDC2-78E8A9E8CFB2}" dt="2025-11-19T22:32:32.313" v="2229" actId="113"/>
        <pc:sldMkLst>
          <pc:docMk/>
          <pc:sldMk cId="3280298507" sldId="9906"/>
        </pc:sldMkLst>
        <pc:spChg chg="mod">
          <ac:chgData name="Rachel Chopping" userId="281e9b65-2244-40a5-8cab-3493df92dc86" providerId="ADAL" clId="{A50C1BC0-B0AA-41A1-BDC2-78E8A9E8CFB2}" dt="2025-11-19T22:32:32.313" v="2229" actId="113"/>
          <ac:spMkLst>
            <pc:docMk/>
            <pc:sldMk cId="3280298507" sldId="9906"/>
            <ac:spMk id="3" creationId="{61F6A96F-9C3D-CEFC-8C01-94A66DF02ADC}"/>
          </ac:spMkLst>
        </pc:spChg>
      </pc:sldChg>
      <pc:sldChg chg="add">
        <pc:chgData name="Rachel Chopping" userId="281e9b65-2244-40a5-8cab-3493df92dc86" providerId="ADAL" clId="{A50C1BC0-B0AA-41A1-BDC2-78E8A9E8CFB2}" dt="2025-11-19T04:38:15.255" v="1452"/>
        <pc:sldMkLst>
          <pc:docMk/>
          <pc:sldMk cId="3948488500" sldId="9907"/>
        </pc:sldMkLst>
      </pc:sldChg>
      <pc:sldChg chg="add">
        <pc:chgData name="Rachel Chopping" userId="281e9b65-2244-40a5-8cab-3493df92dc86" providerId="ADAL" clId="{A50C1BC0-B0AA-41A1-BDC2-78E8A9E8CFB2}" dt="2025-11-19T04:38:15.255" v="1452"/>
        <pc:sldMkLst>
          <pc:docMk/>
          <pc:sldMk cId="3640398591" sldId="9908"/>
        </pc:sldMkLst>
      </pc:sldChg>
      <pc:sldChg chg="add">
        <pc:chgData name="Rachel Chopping" userId="281e9b65-2244-40a5-8cab-3493df92dc86" providerId="ADAL" clId="{A50C1BC0-B0AA-41A1-BDC2-78E8A9E8CFB2}" dt="2025-11-19T04:38:15.255" v="1452"/>
        <pc:sldMkLst>
          <pc:docMk/>
          <pc:sldMk cId="3338925290" sldId="9909"/>
        </pc:sldMkLst>
      </pc:sldChg>
      <pc:sldChg chg="add">
        <pc:chgData name="Rachel Chopping" userId="281e9b65-2244-40a5-8cab-3493df92dc86" providerId="ADAL" clId="{A50C1BC0-B0AA-41A1-BDC2-78E8A9E8CFB2}" dt="2025-11-19T04:38:15.255" v="1452"/>
        <pc:sldMkLst>
          <pc:docMk/>
          <pc:sldMk cId="4066221754" sldId="9910"/>
        </pc:sldMkLst>
      </pc:sldChg>
      <pc:sldChg chg="add">
        <pc:chgData name="Rachel Chopping" userId="281e9b65-2244-40a5-8cab-3493df92dc86" providerId="ADAL" clId="{A50C1BC0-B0AA-41A1-BDC2-78E8A9E8CFB2}" dt="2025-11-19T04:38:15.255" v="1452"/>
        <pc:sldMkLst>
          <pc:docMk/>
          <pc:sldMk cId="2061399874" sldId="9911"/>
        </pc:sldMkLst>
      </pc:sldChg>
      <pc:sldChg chg="modSp add mod">
        <pc:chgData name="Rachel Chopping" userId="281e9b65-2244-40a5-8cab-3493df92dc86" providerId="ADAL" clId="{A50C1BC0-B0AA-41A1-BDC2-78E8A9E8CFB2}" dt="2025-11-19T22:32:52.864" v="2232"/>
        <pc:sldMkLst>
          <pc:docMk/>
          <pc:sldMk cId="3379422182" sldId="9912"/>
        </pc:sldMkLst>
        <pc:spChg chg="mod">
          <ac:chgData name="Rachel Chopping" userId="281e9b65-2244-40a5-8cab-3493df92dc86" providerId="ADAL" clId="{A50C1BC0-B0AA-41A1-BDC2-78E8A9E8CFB2}" dt="2025-11-19T22:32:52.864" v="2232"/>
          <ac:spMkLst>
            <pc:docMk/>
            <pc:sldMk cId="3379422182" sldId="9912"/>
            <ac:spMk id="3" creationId="{00000000-0000-0000-0000-000000000000}"/>
          </ac:spMkLst>
        </pc:spChg>
      </pc:sldChg>
      <pc:sldChg chg="add">
        <pc:chgData name="Rachel Chopping" userId="281e9b65-2244-40a5-8cab-3493df92dc86" providerId="ADAL" clId="{A50C1BC0-B0AA-41A1-BDC2-78E8A9E8CFB2}" dt="2025-11-19T03:18:55.210" v="208"/>
        <pc:sldMkLst>
          <pc:docMk/>
          <pc:sldMk cId="3488627636" sldId="9919"/>
        </pc:sldMkLst>
      </pc:sldChg>
      <pc:sldChg chg="modSp add mod">
        <pc:chgData name="Rachel Chopping" userId="281e9b65-2244-40a5-8cab-3493df92dc86" providerId="ADAL" clId="{A50C1BC0-B0AA-41A1-BDC2-78E8A9E8CFB2}" dt="2025-11-19T22:33:38.841" v="2248" actId="20577"/>
        <pc:sldMkLst>
          <pc:docMk/>
          <pc:sldMk cId="3526374931" sldId="9922"/>
        </pc:sldMkLst>
        <pc:spChg chg="mod">
          <ac:chgData name="Rachel Chopping" userId="281e9b65-2244-40a5-8cab-3493df92dc86" providerId="ADAL" clId="{A50C1BC0-B0AA-41A1-BDC2-78E8A9E8CFB2}" dt="2025-11-19T22:33:38.841" v="2248" actId="20577"/>
          <ac:spMkLst>
            <pc:docMk/>
            <pc:sldMk cId="3526374931" sldId="9922"/>
            <ac:spMk id="2" creationId="{2BD313A2-8E8A-F4FC-686A-31DE1DDB986F}"/>
          </ac:spMkLst>
        </pc:spChg>
      </pc:sldChg>
      <pc:sldChg chg="modSp add mod">
        <pc:chgData name="Rachel Chopping" userId="281e9b65-2244-40a5-8cab-3493df92dc86" providerId="ADAL" clId="{A50C1BC0-B0AA-41A1-BDC2-78E8A9E8CFB2}" dt="2025-11-19T22:35:55.492" v="2277" actId="5793"/>
        <pc:sldMkLst>
          <pc:docMk/>
          <pc:sldMk cId="115732310" sldId="9925"/>
        </pc:sldMkLst>
        <pc:spChg chg="mod">
          <ac:chgData name="Rachel Chopping" userId="281e9b65-2244-40a5-8cab-3493df92dc86" providerId="ADAL" clId="{A50C1BC0-B0AA-41A1-BDC2-78E8A9E8CFB2}" dt="2025-11-19T22:35:55.492" v="2277" actId="5793"/>
          <ac:spMkLst>
            <pc:docMk/>
            <pc:sldMk cId="115732310" sldId="9925"/>
            <ac:spMk id="2" creationId="{592BF1BE-CB97-7B4C-EEF2-74DBC78B1048}"/>
          </ac:spMkLst>
        </pc:spChg>
      </pc:sldChg>
      <pc:sldChg chg="add">
        <pc:chgData name="Rachel Chopping" userId="281e9b65-2244-40a5-8cab-3493df92dc86" providerId="ADAL" clId="{A50C1BC0-B0AA-41A1-BDC2-78E8A9E8CFB2}" dt="2025-11-19T04:40:25.249" v="1460"/>
        <pc:sldMkLst>
          <pc:docMk/>
          <pc:sldMk cId="3455784313" sldId="9926"/>
        </pc:sldMkLst>
      </pc:sldChg>
      <pc:sldChg chg="modSp add mod">
        <pc:chgData name="Rachel Chopping" userId="281e9b65-2244-40a5-8cab-3493df92dc86" providerId="ADAL" clId="{A50C1BC0-B0AA-41A1-BDC2-78E8A9E8CFB2}" dt="2025-11-19T22:36:24.545" v="2296" actId="20577"/>
        <pc:sldMkLst>
          <pc:docMk/>
          <pc:sldMk cId="3088879782" sldId="9927"/>
        </pc:sldMkLst>
        <pc:spChg chg="mod">
          <ac:chgData name="Rachel Chopping" userId="281e9b65-2244-40a5-8cab-3493df92dc86" providerId="ADAL" clId="{A50C1BC0-B0AA-41A1-BDC2-78E8A9E8CFB2}" dt="2025-11-19T22:36:24.545" v="2296" actId="20577"/>
          <ac:spMkLst>
            <pc:docMk/>
            <pc:sldMk cId="3088879782" sldId="9927"/>
            <ac:spMk id="2" creationId="{D4275763-AEBE-7F2C-0B6C-7152FB7DBD7A}"/>
          </ac:spMkLst>
        </pc:spChg>
      </pc:sldChg>
      <pc:sldChg chg="modSp add mod">
        <pc:chgData name="Rachel Chopping" userId="281e9b65-2244-40a5-8cab-3493df92dc86" providerId="ADAL" clId="{A50C1BC0-B0AA-41A1-BDC2-78E8A9E8CFB2}" dt="2025-11-19T22:34:37.020" v="2266" actId="20577"/>
        <pc:sldMkLst>
          <pc:docMk/>
          <pc:sldMk cId="4022996513" sldId="9928"/>
        </pc:sldMkLst>
        <pc:spChg chg="mod">
          <ac:chgData name="Rachel Chopping" userId="281e9b65-2244-40a5-8cab-3493df92dc86" providerId="ADAL" clId="{A50C1BC0-B0AA-41A1-BDC2-78E8A9E8CFB2}" dt="2025-11-19T22:34:37.020" v="2266" actId="20577"/>
          <ac:spMkLst>
            <pc:docMk/>
            <pc:sldMk cId="4022996513" sldId="9928"/>
            <ac:spMk id="2" creationId="{E80CB041-C532-1664-AE73-4A069C24C6B2}"/>
          </ac:spMkLst>
        </pc:spChg>
      </pc:sldChg>
      <pc:sldChg chg="add">
        <pc:chgData name="Rachel Chopping" userId="281e9b65-2244-40a5-8cab-3493df92dc86" providerId="ADAL" clId="{A50C1BC0-B0AA-41A1-BDC2-78E8A9E8CFB2}" dt="2025-11-19T22:18:51.367" v="2153"/>
        <pc:sldMkLst>
          <pc:docMk/>
          <pc:sldMk cId="1093813961" sldId="9929"/>
        </pc:sldMkLst>
      </pc:sldChg>
      <pc:sldChg chg="add">
        <pc:chgData name="Rachel Chopping" userId="281e9b65-2244-40a5-8cab-3493df92dc86" providerId="ADAL" clId="{A50C1BC0-B0AA-41A1-BDC2-78E8A9E8CFB2}" dt="2025-11-19T22:19:14.395" v="2155"/>
        <pc:sldMkLst>
          <pc:docMk/>
          <pc:sldMk cId="3593514253" sldId="9930"/>
        </pc:sldMkLst>
      </pc:sldChg>
      <pc:sldChg chg="modSp mod">
        <pc:chgData name="Rachel Chopping" userId="281e9b65-2244-40a5-8cab-3493df92dc86" providerId="ADAL" clId="{A50C1BC0-B0AA-41A1-BDC2-78E8A9E8CFB2}" dt="2025-11-19T01:38:27.709" v="31" actId="14861"/>
        <pc:sldMkLst>
          <pc:docMk/>
          <pc:sldMk cId="0" sldId="9962"/>
        </pc:sldMkLst>
        <pc:spChg chg="mod">
          <ac:chgData name="Rachel Chopping" userId="281e9b65-2244-40a5-8cab-3493df92dc86" providerId="ADAL" clId="{A50C1BC0-B0AA-41A1-BDC2-78E8A9E8CFB2}" dt="2025-11-19T01:38:23.416" v="30" actId="948"/>
          <ac:spMkLst>
            <pc:docMk/>
            <pc:sldMk cId="0" sldId="9962"/>
            <ac:spMk id="2" creationId="{00000000-0000-0000-0000-000000000000}"/>
          </ac:spMkLst>
        </pc:spChg>
        <pc:picChg chg="mod">
          <ac:chgData name="Rachel Chopping" userId="281e9b65-2244-40a5-8cab-3493df92dc86" providerId="ADAL" clId="{A50C1BC0-B0AA-41A1-BDC2-78E8A9E8CFB2}" dt="2025-11-19T01:38:27.709" v="31" actId="14861"/>
          <ac:picMkLst>
            <pc:docMk/>
            <pc:sldMk cId="0" sldId="9962"/>
            <ac:picMk id="3" creationId="{00000000-0000-0000-0000-000000000000}"/>
          </ac:picMkLst>
        </pc:picChg>
      </pc:sldChg>
      <pc:sldChg chg="modSp mod">
        <pc:chgData name="Rachel Chopping" userId="281e9b65-2244-40a5-8cab-3493df92dc86" providerId="ADAL" clId="{A50C1BC0-B0AA-41A1-BDC2-78E8A9E8CFB2}" dt="2025-11-19T01:45:03.787" v="52" actId="948"/>
        <pc:sldMkLst>
          <pc:docMk/>
          <pc:sldMk cId="0" sldId="9970"/>
        </pc:sldMkLst>
        <pc:spChg chg="mod">
          <ac:chgData name="Rachel Chopping" userId="281e9b65-2244-40a5-8cab-3493df92dc86" providerId="ADAL" clId="{A50C1BC0-B0AA-41A1-BDC2-78E8A9E8CFB2}" dt="2025-11-19T01:45:03.787" v="52" actId="948"/>
          <ac:spMkLst>
            <pc:docMk/>
            <pc:sldMk cId="0" sldId="9970"/>
            <ac:spMk id="2" creationId="{00000000-0000-0000-0000-000000000000}"/>
          </ac:spMkLst>
        </pc:spChg>
        <pc:picChg chg="mod">
          <ac:chgData name="Rachel Chopping" userId="281e9b65-2244-40a5-8cab-3493df92dc86" providerId="ADAL" clId="{A50C1BC0-B0AA-41A1-BDC2-78E8A9E8CFB2}" dt="2025-11-19T01:39:08.555" v="33" actId="14861"/>
          <ac:picMkLst>
            <pc:docMk/>
            <pc:sldMk cId="0" sldId="9970"/>
            <ac:picMk id="3" creationId="{00000000-0000-0000-0000-000000000000}"/>
          </ac:picMkLst>
        </pc:picChg>
      </pc:sldChg>
      <pc:sldChg chg="del">
        <pc:chgData name="Rachel Chopping" userId="281e9b65-2244-40a5-8cab-3493df92dc86" providerId="ADAL" clId="{A50C1BC0-B0AA-41A1-BDC2-78E8A9E8CFB2}" dt="2025-11-19T04:40:12.879" v="1459" actId="47"/>
        <pc:sldMkLst>
          <pc:docMk/>
          <pc:sldMk cId="0" sldId="9977"/>
        </pc:sldMkLst>
      </pc:sldChg>
      <pc:sldChg chg="del">
        <pc:chgData name="Rachel Chopping" userId="281e9b65-2244-40a5-8cab-3493df92dc86" providerId="ADAL" clId="{A50C1BC0-B0AA-41A1-BDC2-78E8A9E8CFB2}" dt="2025-11-19T04:40:12.879" v="1459" actId="47"/>
        <pc:sldMkLst>
          <pc:docMk/>
          <pc:sldMk cId="0" sldId="9978"/>
        </pc:sldMkLst>
      </pc:sldChg>
      <pc:sldChg chg="del">
        <pc:chgData name="Rachel Chopping" userId="281e9b65-2244-40a5-8cab-3493df92dc86" providerId="ADAL" clId="{A50C1BC0-B0AA-41A1-BDC2-78E8A9E8CFB2}" dt="2025-11-19T04:40:12.879" v="1459" actId="47"/>
        <pc:sldMkLst>
          <pc:docMk/>
          <pc:sldMk cId="0" sldId="9979"/>
        </pc:sldMkLst>
      </pc:sldChg>
      <pc:sldChg chg="del">
        <pc:chgData name="Rachel Chopping" userId="281e9b65-2244-40a5-8cab-3493df92dc86" providerId="ADAL" clId="{A50C1BC0-B0AA-41A1-BDC2-78E8A9E8CFB2}" dt="2025-11-19T04:40:12.879" v="1459" actId="47"/>
        <pc:sldMkLst>
          <pc:docMk/>
          <pc:sldMk cId="0" sldId="9980"/>
        </pc:sldMkLst>
      </pc:sldChg>
      <pc:sldChg chg="del">
        <pc:chgData name="Rachel Chopping" userId="281e9b65-2244-40a5-8cab-3493df92dc86" providerId="ADAL" clId="{A50C1BC0-B0AA-41A1-BDC2-78E8A9E8CFB2}" dt="2025-11-19T04:40:12.879" v="1459" actId="47"/>
        <pc:sldMkLst>
          <pc:docMk/>
          <pc:sldMk cId="0" sldId="9981"/>
        </pc:sldMkLst>
      </pc:sldChg>
      <pc:sldChg chg="del">
        <pc:chgData name="Rachel Chopping" userId="281e9b65-2244-40a5-8cab-3493df92dc86" providerId="ADAL" clId="{A50C1BC0-B0AA-41A1-BDC2-78E8A9E8CFB2}" dt="2025-11-19T04:40:29.736" v="1461" actId="47"/>
        <pc:sldMkLst>
          <pc:docMk/>
          <pc:sldMk cId="0" sldId="9982"/>
        </pc:sldMkLst>
      </pc:sldChg>
      <pc:sldChg chg="del">
        <pc:chgData name="Rachel Chopping" userId="281e9b65-2244-40a5-8cab-3493df92dc86" providerId="ADAL" clId="{A50C1BC0-B0AA-41A1-BDC2-78E8A9E8CFB2}" dt="2025-11-19T04:40:29.736" v="1461" actId="47"/>
        <pc:sldMkLst>
          <pc:docMk/>
          <pc:sldMk cId="0" sldId="9983"/>
        </pc:sldMkLst>
      </pc:sldChg>
      <pc:sldChg chg="del">
        <pc:chgData name="Rachel Chopping" userId="281e9b65-2244-40a5-8cab-3493df92dc86" providerId="ADAL" clId="{A50C1BC0-B0AA-41A1-BDC2-78E8A9E8CFB2}" dt="2025-11-19T04:40:29.736" v="1461" actId="47"/>
        <pc:sldMkLst>
          <pc:docMk/>
          <pc:sldMk cId="0" sldId="9984"/>
        </pc:sldMkLst>
      </pc:sldChg>
      <pc:sldChg chg="del">
        <pc:chgData name="Rachel Chopping" userId="281e9b65-2244-40a5-8cab-3493df92dc86" providerId="ADAL" clId="{A50C1BC0-B0AA-41A1-BDC2-78E8A9E8CFB2}" dt="2025-11-19T04:40:29.736" v="1461" actId="47"/>
        <pc:sldMkLst>
          <pc:docMk/>
          <pc:sldMk cId="0" sldId="9985"/>
        </pc:sldMkLst>
      </pc:sldChg>
      <pc:sldChg chg="del">
        <pc:chgData name="Rachel Chopping" userId="281e9b65-2244-40a5-8cab-3493df92dc86" providerId="ADAL" clId="{A50C1BC0-B0AA-41A1-BDC2-78E8A9E8CFB2}" dt="2025-11-19T04:40:29.736" v="1461" actId="47"/>
        <pc:sldMkLst>
          <pc:docMk/>
          <pc:sldMk cId="0" sldId="9986"/>
        </pc:sldMkLst>
      </pc:sldChg>
      <pc:sldChg chg="del">
        <pc:chgData name="Rachel Chopping" userId="281e9b65-2244-40a5-8cab-3493df92dc86" providerId="ADAL" clId="{A50C1BC0-B0AA-41A1-BDC2-78E8A9E8CFB2}" dt="2025-11-19T04:40:29.736" v="1461" actId="47"/>
        <pc:sldMkLst>
          <pc:docMk/>
          <pc:sldMk cId="0" sldId="9987"/>
        </pc:sldMkLst>
      </pc:sldChg>
      <pc:sldChg chg="del">
        <pc:chgData name="Rachel Chopping" userId="281e9b65-2244-40a5-8cab-3493df92dc86" providerId="ADAL" clId="{A50C1BC0-B0AA-41A1-BDC2-78E8A9E8CFB2}" dt="2025-11-19T04:40:29.736" v="1461" actId="47"/>
        <pc:sldMkLst>
          <pc:docMk/>
          <pc:sldMk cId="0" sldId="9988"/>
        </pc:sldMkLst>
      </pc:sldChg>
      <pc:sldChg chg="del">
        <pc:chgData name="Rachel Chopping" userId="281e9b65-2244-40a5-8cab-3493df92dc86" providerId="ADAL" clId="{A50C1BC0-B0AA-41A1-BDC2-78E8A9E8CFB2}" dt="2025-11-19T04:40:29.736" v="1461" actId="47"/>
        <pc:sldMkLst>
          <pc:docMk/>
          <pc:sldMk cId="0" sldId="9989"/>
        </pc:sldMkLst>
      </pc:sldChg>
      <pc:sldChg chg="modSp mod">
        <pc:chgData name="Rachel Chopping" userId="281e9b65-2244-40a5-8cab-3493df92dc86" providerId="ADAL" clId="{A50C1BC0-B0AA-41A1-BDC2-78E8A9E8CFB2}" dt="2025-11-19T22:36:41.995" v="2309" actId="113"/>
        <pc:sldMkLst>
          <pc:docMk/>
          <pc:sldMk cId="0" sldId="9991"/>
        </pc:sldMkLst>
        <pc:spChg chg="mod">
          <ac:chgData name="Rachel Chopping" userId="281e9b65-2244-40a5-8cab-3493df92dc86" providerId="ADAL" clId="{A50C1BC0-B0AA-41A1-BDC2-78E8A9E8CFB2}" dt="2025-11-19T22:36:41.995" v="2309" actId="113"/>
          <ac:spMkLst>
            <pc:docMk/>
            <pc:sldMk cId="0" sldId="9991"/>
            <ac:spMk id="2" creationId="{00000000-0000-0000-0000-000000000000}"/>
          </ac:spMkLst>
        </pc:spChg>
        <pc:picChg chg="mod">
          <ac:chgData name="Rachel Chopping" userId="281e9b65-2244-40a5-8cab-3493df92dc86" providerId="ADAL" clId="{A50C1BC0-B0AA-41A1-BDC2-78E8A9E8CFB2}" dt="2025-11-19T04:40:45.251" v="1464" actId="14861"/>
          <ac:picMkLst>
            <pc:docMk/>
            <pc:sldMk cId="0" sldId="9991"/>
            <ac:picMk id="3" creationId="{00000000-0000-0000-0000-000000000000}"/>
          </ac:picMkLst>
        </pc:picChg>
      </pc:sldChg>
      <pc:sldChg chg="modSp mod">
        <pc:chgData name="Rachel Chopping" userId="281e9b65-2244-40a5-8cab-3493df92dc86" providerId="ADAL" clId="{A50C1BC0-B0AA-41A1-BDC2-78E8A9E8CFB2}" dt="2025-11-19T04:41:41.627" v="1486" actId="208"/>
        <pc:sldMkLst>
          <pc:docMk/>
          <pc:sldMk cId="0" sldId="9996"/>
        </pc:sldMkLst>
        <pc:picChg chg="mod">
          <ac:chgData name="Rachel Chopping" userId="281e9b65-2244-40a5-8cab-3493df92dc86" providerId="ADAL" clId="{A50C1BC0-B0AA-41A1-BDC2-78E8A9E8CFB2}" dt="2025-11-19T04:41:41.627" v="1486" actId="208"/>
          <ac:picMkLst>
            <pc:docMk/>
            <pc:sldMk cId="0" sldId="9996"/>
            <ac:picMk id="2" creationId="{00000000-0000-0000-0000-000000000000}"/>
          </ac:picMkLst>
        </pc:picChg>
      </pc:sldChg>
      <pc:sldChg chg="modSp mod">
        <pc:chgData name="Rachel Chopping" userId="281e9b65-2244-40a5-8cab-3493df92dc86" providerId="ADAL" clId="{A50C1BC0-B0AA-41A1-BDC2-78E8A9E8CFB2}" dt="2025-11-19T22:37:05.828" v="2332" actId="113"/>
        <pc:sldMkLst>
          <pc:docMk/>
          <pc:sldMk cId="0" sldId="9999"/>
        </pc:sldMkLst>
        <pc:spChg chg="mod">
          <ac:chgData name="Rachel Chopping" userId="281e9b65-2244-40a5-8cab-3493df92dc86" providerId="ADAL" clId="{A50C1BC0-B0AA-41A1-BDC2-78E8A9E8CFB2}" dt="2025-11-19T22:37:05.828" v="2332" actId="113"/>
          <ac:spMkLst>
            <pc:docMk/>
            <pc:sldMk cId="0" sldId="9999"/>
            <ac:spMk id="2" creationId="{00000000-0000-0000-0000-000000000000}"/>
          </ac:spMkLst>
        </pc:spChg>
        <pc:picChg chg="mod">
          <ac:chgData name="Rachel Chopping" userId="281e9b65-2244-40a5-8cab-3493df92dc86" providerId="ADAL" clId="{A50C1BC0-B0AA-41A1-BDC2-78E8A9E8CFB2}" dt="2025-11-19T04:42:11.337" v="1487" actId="14861"/>
          <ac:picMkLst>
            <pc:docMk/>
            <pc:sldMk cId="0" sldId="9999"/>
            <ac:picMk id="3" creationId="{00000000-0000-0000-0000-000000000000}"/>
          </ac:picMkLst>
        </pc:picChg>
      </pc:sldChg>
      <pc:sldChg chg="modSp mod">
        <pc:chgData name="Rachel Chopping" userId="281e9b65-2244-40a5-8cab-3493df92dc86" providerId="ADAL" clId="{A50C1BC0-B0AA-41A1-BDC2-78E8A9E8CFB2}" dt="2025-11-19T22:37:23.893" v="2351" actId="113"/>
        <pc:sldMkLst>
          <pc:docMk/>
          <pc:sldMk cId="0" sldId="10007"/>
        </pc:sldMkLst>
        <pc:spChg chg="mod">
          <ac:chgData name="Rachel Chopping" userId="281e9b65-2244-40a5-8cab-3493df92dc86" providerId="ADAL" clId="{A50C1BC0-B0AA-41A1-BDC2-78E8A9E8CFB2}" dt="2025-11-19T22:37:23.893" v="2351" actId="113"/>
          <ac:spMkLst>
            <pc:docMk/>
            <pc:sldMk cId="0" sldId="10007"/>
            <ac:spMk id="2" creationId="{00000000-0000-0000-0000-000000000000}"/>
          </ac:spMkLst>
        </pc:spChg>
        <pc:picChg chg="mod">
          <ac:chgData name="Rachel Chopping" userId="281e9b65-2244-40a5-8cab-3493df92dc86" providerId="ADAL" clId="{A50C1BC0-B0AA-41A1-BDC2-78E8A9E8CFB2}" dt="2025-11-19T04:43:51.567" v="1508" actId="14861"/>
          <ac:picMkLst>
            <pc:docMk/>
            <pc:sldMk cId="0" sldId="10007"/>
            <ac:picMk id="3" creationId="{00000000-0000-0000-0000-000000000000}"/>
          </ac:picMkLst>
        </pc:picChg>
      </pc:sldChg>
      <pc:sldChg chg="modSp mod">
        <pc:chgData name="Rachel Chopping" userId="281e9b65-2244-40a5-8cab-3493df92dc86" providerId="ADAL" clId="{A50C1BC0-B0AA-41A1-BDC2-78E8A9E8CFB2}" dt="2025-11-19T04:45:41.072" v="1531" actId="208"/>
        <pc:sldMkLst>
          <pc:docMk/>
          <pc:sldMk cId="0" sldId="10009"/>
        </pc:sldMkLst>
        <pc:picChg chg="mod">
          <ac:chgData name="Rachel Chopping" userId="281e9b65-2244-40a5-8cab-3493df92dc86" providerId="ADAL" clId="{A50C1BC0-B0AA-41A1-BDC2-78E8A9E8CFB2}" dt="2025-11-19T04:45:41.072" v="1531" actId="208"/>
          <ac:picMkLst>
            <pc:docMk/>
            <pc:sldMk cId="0" sldId="10009"/>
            <ac:picMk id="2" creationId="{00000000-0000-0000-0000-000000000000}"/>
          </ac:picMkLst>
        </pc:picChg>
      </pc:sldChg>
      <pc:sldChg chg="modSp mod">
        <pc:chgData name="Rachel Chopping" userId="281e9b65-2244-40a5-8cab-3493df92dc86" providerId="ADAL" clId="{A50C1BC0-B0AA-41A1-BDC2-78E8A9E8CFB2}" dt="2025-11-19T04:45:51.236" v="1532" actId="208"/>
        <pc:sldMkLst>
          <pc:docMk/>
          <pc:sldMk cId="0" sldId="10010"/>
        </pc:sldMkLst>
        <pc:picChg chg="mod">
          <ac:chgData name="Rachel Chopping" userId="281e9b65-2244-40a5-8cab-3493df92dc86" providerId="ADAL" clId="{A50C1BC0-B0AA-41A1-BDC2-78E8A9E8CFB2}" dt="2025-11-19T04:45:51.236" v="1532" actId="208"/>
          <ac:picMkLst>
            <pc:docMk/>
            <pc:sldMk cId="0" sldId="10010"/>
            <ac:picMk id="2" creationId="{00000000-0000-0000-0000-000000000000}"/>
          </ac:picMkLst>
        </pc:picChg>
      </pc:sldChg>
      <pc:sldChg chg="modSp mod">
        <pc:chgData name="Rachel Chopping" userId="281e9b65-2244-40a5-8cab-3493df92dc86" providerId="ADAL" clId="{A50C1BC0-B0AA-41A1-BDC2-78E8A9E8CFB2}" dt="2025-11-19T04:46:13.893" v="1533" actId="208"/>
        <pc:sldMkLst>
          <pc:docMk/>
          <pc:sldMk cId="0" sldId="10011"/>
        </pc:sldMkLst>
        <pc:picChg chg="mod">
          <ac:chgData name="Rachel Chopping" userId="281e9b65-2244-40a5-8cab-3493df92dc86" providerId="ADAL" clId="{A50C1BC0-B0AA-41A1-BDC2-78E8A9E8CFB2}" dt="2025-11-19T04:46:13.893" v="1533" actId="208"/>
          <ac:picMkLst>
            <pc:docMk/>
            <pc:sldMk cId="0" sldId="10011"/>
            <ac:picMk id="2" creationId="{00000000-0000-0000-0000-000000000000}"/>
          </ac:picMkLst>
        </pc:picChg>
      </pc:sldChg>
      <pc:sldChg chg="modSp mod">
        <pc:chgData name="Rachel Chopping" userId="281e9b65-2244-40a5-8cab-3493df92dc86" providerId="ADAL" clId="{A50C1BC0-B0AA-41A1-BDC2-78E8A9E8CFB2}" dt="2025-11-19T04:46:20.138" v="1534" actId="208"/>
        <pc:sldMkLst>
          <pc:docMk/>
          <pc:sldMk cId="0" sldId="10012"/>
        </pc:sldMkLst>
        <pc:picChg chg="mod">
          <ac:chgData name="Rachel Chopping" userId="281e9b65-2244-40a5-8cab-3493df92dc86" providerId="ADAL" clId="{A50C1BC0-B0AA-41A1-BDC2-78E8A9E8CFB2}" dt="2025-11-19T04:46:20.138" v="1534" actId="208"/>
          <ac:picMkLst>
            <pc:docMk/>
            <pc:sldMk cId="0" sldId="10012"/>
            <ac:picMk id="2" creationId="{00000000-0000-0000-0000-000000000000}"/>
          </ac:picMkLst>
        </pc:picChg>
      </pc:sldChg>
      <pc:sldChg chg="modSp mod">
        <pc:chgData name="Rachel Chopping" userId="281e9b65-2244-40a5-8cab-3493df92dc86" providerId="ADAL" clId="{A50C1BC0-B0AA-41A1-BDC2-78E8A9E8CFB2}" dt="2025-11-19T04:46:25.523" v="1535" actId="208"/>
        <pc:sldMkLst>
          <pc:docMk/>
          <pc:sldMk cId="0" sldId="10013"/>
        </pc:sldMkLst>
        <pc:picChg chg="mod">
          <ac:chgData name="Rachel Chopping" userId="281e9b65-2244-40a5-8cab-3493df92dc86" providerId="ADAL" clId="{A50C1BC0-B0AA-41A1-BDC2-78E8A9E8CFB2}" dt="2025-11-19T04:46:25.523" v="1535" actId="208"/>
          <ac:picMkLst>
            <pc:docMk/>
            <pc:sldMk cId="0" sldId="10013"/>
            <ac:picMk id="2" creationId="{00000000-0000-0000-0000-000000000000}"/>
          </ac:picMkLst>
        </pc:picChg>
      </pc:sldChg>
      <pc:sldChg chg="modSp mod">
        <pc:chgData name="Rachel Chopping" userId="281e9b65-2244-40a5-8cab-3493df92dc86" providerId="ADAL" clId="{A50C1BC0-B0AA-41A1-BDC2-78E8A9E8CFB2}" dt="2025-11-19T22:37:44.437" v="2365" actId="20577"/>
        <pc:sldMkLst>
          <pc:docMk/>
          <pc:sldMk cId="0" sldId="10015"/>
        </pc:sldMkLst>
        <pc:spChg chg="mod">
          <ac:chgData name="Rachel Chopping" userId="281e9b65-2244-40a5-8cab-3493df92dc86" providerId="ADAL" clId="{A50C1BC0-B0AA-41A1-BDC2-78E8A9E8CFB2}" dt="2025-11-19T22:37:44.437" v="2365" actId="20577"/>
          <ac:spMkLst>
            <pc:docMk/>
            <pc:sldMk cId="0" sldId="10015"/>
            <ac:spMk id="2" creationId="{00000000-0000-0000-0000-000000000000}"/>
          </ac:spMkLst>
        </pc:spChg>
        <pc:picChg chg="mod">
          <ac:chgData name="Rachel Chopping" userId="281e9b65-2244-40a5-8cab-3493df92dc86" providerId="ADAL" clId="{A50C1BC0-B0AA-41A1-BDC2-78E8A9E8CFB2}" dt="2025-11-19T04:47:19.656" v="1550" actId="1076"/>
          <ac:picMkLst>
            <pc:docMk/>
            <pc:sldMk cId="0" sldId="10015"/>
            <ac:picMk id="3" creationId="{00000000-0000-0000-0000-000000000000}"/>
          </ac:picMkLst>
        </pc:picChg>
      </pc:sldChg>
      <pc:sldChg chg="addSp modSp mod">
        <pc:chgData name="Rachel Chopping" userId="281e9b65-2244-40a5-8cab-3493df92dc86" providerId="ADAL" clId="{A50C1BC0-B0AA-41A1-BDC2-78E8A9E8CFB2}" dt="2025-11-19T04:48:56.091" v="1569" actId="208"/>
        <pc:sldMkLst>
          <pc:docMk/>
          <pc:sldMk cId="0" sldId="10016"/>
        </pc:sldMkLst>
        <pc:picChg chg="add mod">
          <ac:chgData name="Rachel Chopping" userId="281e9b65-2244-40a5-8cab-3493df92dc86" providerId="ADAL" clId="{A50C1BC0-B0AA-41A1-BDC2-78E8A9E8CFB2}" dt="2025-11-19T04:48:56.091" v="1569" actId="208"/>
          <ac:picMkLst>
            <pc:docMk/>
            <pc:sldMk cId="0" sldId="10016"/>
            <ac:picMk id="3" creationId="{E263A497-277D-CF65-F49F-CB31C4F75F4A}"/>
          </ac:picMkLst>
        </pc:picChg>
      </pc:sldChg>
      <pc:sldChg chg="addSp modSp mod">
        <pc:chgData name="Rachel Chopping" userId="281e9b65-2244-40a5-8cab-3493df92dc86" providerId="ADAL" clId="{A50C1BC0-B0AA-41A1-BDC2-78E8A9E8CFB2}" dt="2025-11-19T04:48:54.356" v="1568" actId="208"/>
        <pc:sldMkLst>
          <pc:docMk/>
          <pc:sldMk cId="0" sldId="10017"/>
        </pc:sldMkLst>
        <pc:picChg chg="add mod">
          <ac:chgData name="Rachel Chopping" userId="281e9b65-2244-40a5-8cab-3493df92dc86" providerId="ADAL" clId="{A50C1BC0-B0AA-41A1-BDC2-78E8A9E8CFB2}" dt="2025-11-19T04:48:54.356" v="1568" actId="208"/>
          <ac:picMkLst>
            <pc:docMk/>
            <pc:sldMk cId="0" sldId="10017"/>
            <ac:picMk id="3" creationId="{54059408-E99A-2CCC-8606-E5197933E145}"/>
          </ac:picMkLst>
        </pc:picChg>
      </pc:sldChg>
      <pc:sldChg chg="addSp modSp mod">
        <pc:chgData name="Rachel Chopping" userId="281e9b65-2244-40a5-8cab-3493df92dc86" providerId="ADAL" clId="{A50C1BC0-B0AA-41A1-BDC2-78E8A9E8CFB2}" dt="2025-11-19T04:49:12.577" v="1576" actId="208"/>
        <pc:sldMkLst>
          <pc:docMk/>
          <pc:sldMk cId="0" sldId="10018"/>
        </pc:sldMkLst>
        <pc:picChg chg="add mod">
          <ac:chgData name="Rachel Chopping" userId="281e9b65-2244-40a5-8cab-3493df92dc86" providerId="ADAL" clId="{A50C1BC0-B0AA-41A1-BDC2-78E8A9E8CFB2}" dt="2025-11-19T04:49:12.577" v="1576" actId="208"/>
          <ac:picMkLst>
            <pc:docMk/>
            <pc:sldMk cId="0" sldId="10018"/>
            <ac:picMk id="3" creationId="{89BC597F-B1B1-8DE3-ADB6-67BBBD219E08}"/>
          </ac:picMkLst>
        </pc:picChg>
      </pc:sldChg>
      <pc:sldChg chg="del">
        <pc:chgData name="Rachel Chopping" userId="281e9b65-2244-40a5-8cab-3493df92dc86" providerId="ADAL" clId="{A50C1BC0-B0AA-41A1-BDC2-78E8A9E8CFB2}" dt="2025-11-19T04:49:21.509" v="1578" actId="47"/>
        <pc:sldMkLst>
          <pc:docMk/>
          <pc:sldMk cId="0" sldId="10019"/>
        </pc:sldMkLst>
      </pc:sldChg>
      <pc:sldChg chg="del">
        <pc:chgData name="Rachel Chopping" userId="281e9b65-2244-40a5-8cab-3493df92dc86" providerId="ADAL" clId="{A50C1BC0-B0AA-41A1-BDC2-78E8A9E8CFB2}" dt="2025-11-19T04:49:22.371" v="1579" actId="47"/>
        <pc:sldMkLst>
          <pc:docMk/>
          <pc:sldMk cId="0" sldId="10020"/>
        </pc:sldMkLst>
      </pc:sldChg>
      <pc:sldChg chg="del">
        <pc:chgData name="Rachel Chopping" userId="281e9b65-2244-40a5-8cab-3493df92dc86" providerId="ADAL" clId="{A50C1BC0-B0AA-41A1-BDC2-78E8A9E8CFB2}" dt="2025-11-19T04:49:19.579" v="1577" actId="47"/>
        <pc:sldMkLst>
          <pc:docMk/>
          <pc:sldMk cId="0" sldId="10021"/>
        </pc:sldMkLst>
      </pc:sldChg>
      <pc:sldChg chg="modSp mod">
        <pc:chgData name="Rachel Chopping" userId="281e9b65-2244-40a5-8cab-3493df92dc86" providerId="ADAL" clId="{A50C1BC0-B0AA-41A1-BDC2-78E8A9E8CFB2}" dt="2025-11-19T04:54:19.584" v="1594" actId="208"/>
        <pc:sldMkLst>
          <pc:docMk/>
          <pc:sldMk cId="0" sldId="10022"/>
        </pc:sldMkLst>
        <pc:picChg chg="mod">
          <ac:chgData name="Rachel Chopping" userId="281e9b65-2244-40a5-8cab-3493df92dc86" providerId="ADAL" clId="{A50C1BC0-B0AA-41A1-BDC2-78E8A9E8CFB2}" dt="2025-11-19T04:54:19.584" v="1594" actId="208"/>
          <ac:picMkLst>
            <pc:docMk/>
            <pc:sldMk cId="0" sldId="10022"/>
            <ac:picMk id="2" creationId="{00000000-0000-0000-0000-000000000000}"/>
          </ac:picMkLst>
        </pc:picChg>
      </pc:sldChg>
      <pc:sldChg chg="modSp mod">
        <pc:chgData name="Rachel Chopping" userId="281e9b65-2244-40a5-8cab-3493df92dc86" providerId="ADAL" clId="{A50C1BC0-B0AA-41A1-BDC2-78E8A9E8CFB2}" dt="2025-11-19T04:54:12.109" v="1593" actId="20577"/>
        <pc:sldMkLst>
          <pc:docMk/>
          <pc:sldMk cId="0" sldId="10023"/>
        </pc:sldMkLst>
        <pc:spChg chg="mod">
          <ac:chgData name="Rachel Chopping" userId="281e9b65-2244-40a5-8cab-3493df92dc86" providerId="ADAL" clId="{A50C1BC0-B0AA-41A1-BDC2-78E8A9E8CFB2}" dt="2025-11-19T04:54:12.109" v="1593" actId="20577"/>
          <ac:spMkLst>
            <pc:docMk/>
            <pc:sldMk cId="0" sldId="10023"/>
            <ac:spMk id="2" creationId="{00000000-0000-0000-0000-000000000000}"/>
          </ac:spMkLst>
        </pc:spChg>
        <pc:picChg chg="mod">
          <ac:chgData name="Rachel Chopping" userId="281e9b65-2244-40a5-8cab-3493df92dc86" providerId="ADAL" clId="{A50C1BC0-B0AA-41A1-BDC2-78E8A9E8CFB2}" dt="2025-11-19T04:53:33.988" v="1583" actId="14861"/>
          <ac:picMkLst>
            <pc:docMk/>
            <pc:sldMk cId="0" sldId="10023"/>
            <ac:picMk id="3" creationId="{00000000-0000-0000-0000-000000000000}"/>
          </ac:picMkLst>
        </pc:picChg>
      </pc:sldChg>
      <pc:sldChg chg="modSp mod">
        <pc:chgData name="Rachel Chopping" userId="281e9b65-2244-40a5-8cab-3493df92dc86" providerId="ADAL" clId="{A50C1BC0-B0AA-41A1-BDC2-78E8A9E8CFB2}" dt="2025-11-19T04:54:08.621" v="1592" actId="208"/>
        <pc:sldMkLst>
          <pc:docMk/>
          <pc:sldMk cId="0" sldId="10024"/>
        </pc:sldMkLst>
        <pc:picChg chg="mod">
          <ac:chgData name="Rachel Chopping" userId="281e9b65-2244-40a5-8cab-3493df92dc86" providerId="ADAL" clId="{A50C1BC0-B0AA-41A1-BDC2-78E8A9E8CFB2}" dt="2025-11-19T04:54:08.621" v="1592" actId="208"/>
          <ac:picMkLst>
            <pc:docMk/>
            <pc:sldMk cId="0" sldId="10024"/>
            <ac:picMk id="2" creationId="{00000000-0000-0000-0000-000000000000}"/>
          </ac:picMkLst>
        </pc:picChg>
      </pc:sldChg>
      <pc:sldChg chg="modSp mod">
        <pc:chgData name="Rachel Chopping" userId="281e9b65-2244-40a5-8cab-3493df92dc86" providerId="ADAL" clId="{A50C1BC0-B0AA-41A1-BDC2-78E8A9E8CFB2}" dt="2025-11-19T22:39:06.875" v="2379" actId="20577"/>
        <pc:sldMkLst>
          <pc:docMk/>
          <pc:sldMk cId="0" sldId="10031"/>
        </pc:sldMkLst>
        <pc:spChg chg="mod">
          <ac:chgData name="Rachel Chopping" userId="281e9b65-2244-40a5-8cab-3493df92dc86" providerId="ADAL" clId="{A50C1BC0-B0AA-41A1-BDC2-78E8A9E8CFB2}" dt="2025-11-19T22:39:06.875" v="2379" actId="20577"/>
          <ac:spMkLst>
            <pc:docMk/>
            <pc:sldMk cId="0" sldId="10031"/>
            <ac:spMk id="2" creationId="{00000000-0000-0000-0000-000000000000}"/>
          </ac:spMkLst>
        </pc:spChg>
        <pc:picChg chg="mod">
          <ac:chgData name="Rachel Chopping" userId="281e9b65-2244-40a5-8cab-3493df92dc86" providerId="ADAL" clId="{A50C1BC0-B0AA-41A1-BDC2-78E8A9E8CFB2}" dt="2025-11-19T04:54:32.141" v="1598" actId="1076"/>
          <ac:picMkLst>
            <pc:docMk/>
            <pc:sldMk cId="0" sldId="10031"/>
            <ac:picMk id="3" creationId="{00000000-0000-0000-0000-000000000000}"/>
          </ac:picMkLst>
        </pc:picChg>
      </pc:sldChg>
      <pc:sldChg chg="modSp mod">
        <pc:chgData name="Rachel Chopping" userId="281e9b65-2244-40a5-8cab-3493df92dc86" providerId="ADAL" clId="{A50C1BC0-B0AA-41A1-BDC2-78E8A9E8CFB2}" dt="2025-11-19T04:55:02.457" v="1610" actId="208"/>
        <pc:sldMkLst>
          <pc:docMk/>
          <pc:sldMk cId="0" sldId="10035"/>
        </pc:sldMkLst>
        <pc:picChg chg="mod">
          <ac:chgData name="Rachel Chopping" userId="281e9b65-2244-40a5-8cab-3493df92dc86" providerId="ADAL" clId="{A50C1BC0-B0AA-41A1-BDC2-78E8A9E8CFB2}" dt="2025-11-19T04:55:02.457" v="1610" actId="208"/>
          <ac:picMkLst>
            <pc:docMk/>
            <pc:sldMk cId="0" sldId="10035"/>
            <ac:picMk id="2" creationId="{00000000-0000-0000-0000-000000000000}"/>
          </ac:picMkLst>
        </pc:picChg>
      </pc:sldChg>
      <pc:sldChg chg="del">
        <pc:chgData name="Rachel Chopping" userId="281e9b65-2244-40a5-8cab-3493df92dc86" providerId="ADAL" clId="{A50C1BC0-B0AA-41A1-BDC2-78E8A9E8CFB2}" dt="2025-11-19T04:54:58.941" v="1608" actId="47"/>
        <pc:sldMkLst>
          <pc:docMk/>
          <pc:sldMk cId="0" sldId="10036"/>
        </pc:sldMkLst>
      </pc:sldChg>
      <pc:sldChg chg="del">
        <pc:chgData name="Rachel Chopping" userId="281e9b65-2244-40a5-8cab-3493df92dc86" providerId="ADAL" clId="{A50C1BC0-B0AA-41A1-BDC2-78E8A9E8CFB2}" dt="2025-11-19T04:54:59.659" v="1609" actId="47"/>
        <pc:sldMkLst>
          <pc:docMk/>
          <pc:sldMk cId="0" sldId="10037"/>
        </pc:sldMkLst>
      </pc:sldChg>
      <pc:sldChg chg="modSp mod">
        <pc:chgData name="Rachel Chopping" userId="281e9b65-2244-40a5-8cab-3493df92dc86" providerId="ADAL" clId="{A50C1BC0-B0AA-41A1-BDC2-78E8A9E8CFB2}" dt="2025-11-19T22:39:35.425" v="2395" actId="113"/>
        <pc:sldMkLst>
          <pc:docMk/>
          <pc:sldMk cId="0" sldId="10039"/>
        </pc:sldMkLst>
        <pc:spChg chg="mod">
          <ac:chgData name="Rachel Chopping" userId="281e9b65-2244-40a5-8cab-3493df92dc86" providerId="ADAL" clId="{A50C1BC0-B0AA-41A1-BDC2-78E8A9E8CFB2}" dt="2025-11-19T22:39:35.425" v="2395" actId="113"/>
          <ac:spMkLst>
            <pc:docMk/>
            <pc:sldMk cId="0" sldId="10039"/>
            <ac:spMk id="2" creationId="{00000000-0000-0000-0000-000000000000}"/>
          </ac:spMkLst>
        </pc:spChg>
        <pc:picChg chg="mod">
          <ac:chgData name="Rachel Chopping" userId="281e9b65-2244-40a5-8cab-3493df92dc86" providerId="ADAL" clId="{A50C1BC0-B0AA-41A1-BDC2-78E8A9E8CFB2}" dt="2025-11-19T04:55:11.327" v="1611" actId="14861"/>
          <ac:picMkLst>
            <pc:docMk/>
            <pc:sldMk cId="0" sldId="10039"/>
            <ac:picMk id="3" creationId="{00000000-0000-0000-0000-000000000000}"/>
          </ac:picMkLst>
        </pc:picChg>
      </pc:sldChg>
      <pc:sldChg chg="del">
        <pc:chgData name="Rachel Chopping" userId="281e9b65-2244-40a5-8cab-3493df92dc86" providerId="ADAL" clId="{A50C1BC0-B0AA-41A1-BDC2-78E8A9E8CFB2}" dt="2025-11-19T04:56:01.131" v="1635" actId="47"/>
        <pc:sldMkLst>
          <pc:docMk/>
          <pc:sldMk cId="0" sldId="10045"/>
        </pc:sldMkLst>
      </pc:sldChg>
      <pc:sldChg chg="modSp mod">
        <pc:chgData name="Rachel Chopping" userId="281e9b65-2244-40a5-8cab-3493df92dc86" providerId="ADAL" clId="{A50C1BC0-B0AA-41A1-BDC2-78E8A9E8CFB2}" dt="2025-11-19T22:39:55.378" v="2409" actId="113"/>
        <pc:sldMkLst>
          <pc:docMk/>
          <pc:sldMk cId="0" sldId="10047"/>
        </pc:sldMkLst>
        <pc:spChg chg="mod">
          <ac:chgData name="Rachel Chopping" userId="281e9b65-2244-40a5-8cab-3493df92dc86" providerId="ADAL" clId="{A50C1BC0-B0AA-41A1-BDC2-78E8A9E8CFB2}" dt="2025-11-19T22:39:55.378" v="2409" actId="113"/>
          <ac:spMkLst>
            <pc:docMk/>
            <pc:sldMk cId="0" sldId="10047"/>
            <ac:spMk id="2" creationId="{00000000-0000-0000-0000-000000000000}"/>
          </ac:spMkLst>
        </pc:spChg>
        <pc:picChg chg="mod">
          <ac:chgData name="Rachel Chopping" userId="281e9b65-2244-40a5-8cab-3493df92dc86" providerId="ADAL" clId="{A50C1BC0-B0AA-41A1-BDC2-78E8A9E8CFB2}" dt="2025-11-19T04:57:22.086" v="1652" actId="14861"/>
          <ac:picMkLst>
            <pc:docMk/>
            <pc:sldMk cId="0" sldId="10047"/>
            <ac:picMk id="3" creationId="{00000000-0000-0000-0000-000000000000}"/>
          </ac:picMkLst>
        </pc:picChg>
      </pc:sldChg>
      <pc:sldChg chg="del">
        <pc:chgData name="Rachel Chopping" userId="281e9b65-2244-40a5-8cab-3493df92dc86" providerId="ADAL" clId="{A50C1BC0-B0AA-41A1-BDC2-78E8A9E8CFB2}" dt="2025-11-19T04:57:25.160" v="1653" actId="47"/>
        <pc:sldMkLst>
          <pc:docMk/>
          <pc:sldMk cId="0" sldId="10048"/>
        </pc:sldMkLst>
      </pc:sldChg>
      <pc:sldChg chg="del">
        <pc:chgData name="Rachel Chopping" userId="281e9b65-2244-40a5-8cab-3493df92dc86" providerId="ADAL" clId="{A50C1BC0-B0AA-41A1-BDC2-78E8A9E8CFB2}" dt="2025-11-19T04:57:25.160" v="1653" actId="47"/>
        <pc:sldMkLst>
          <pc:docMk/>
          <pc:sldMk cId="0" sldId="10049"/>
        </pc:sldMkLst>
      </pc:sldChg>
      <pc:sldChg chg="del">
        <pc:chgData name="Rachel Chopping" userId="281e9b65-2244-40a5-8cab-3493df92dc86" providerId="ADAL" clId="{A50C1BC0-B0AA-41A1-BDC2-78E8A9E8CFB2}" dt="2025-11-19T04:57:25.160" v="1653" actId="47"/>
        <pc:sldMkLst>
          <pc:docMk/>
          <pc:sldMk cId="0" sldId="10050"/>
        </pc:sldMkLst>
      </pc:sldChg>
      <pc:sldChg chg="del">
        <pc:chgData name="Rachel Chopping" userId="281e9b65-2244-40a5-8cab-3493df92dc86" providerId="ADAL" clId="{A50C1BC0-B0AA-41A1-BDC2-78E8A9E8CFB2}" dt="2025-11-19T04:57:25.160" v="1653" actId="47"/>
        <pc:sldMkLst>
          <pc:docMk/>
          <pc:sldMk cId="0" sldId="10051"/>
        </pc:sldMkLst>
      </pc:sldChg>
      <pc:sldChg chg="del">
        <pc:chgData name="Rachel Chopping" userId="281e9b65-2244-40a5-8cab-3493df92dc86" providerId="ADAL" clId="{A50C1BC0-B0AA-41A1-BDC2-78E8A9E8CFB2}" dt="2025-11-19T04:57:25.160" v="1653" actId="47"/>
        <pc:sldMkLst>
          <pc:docMk/>
          <pc:sldMk cId="0" sldId="10052"/>
        </pc:sldMkLst>
      </pc:sldChg>
      <pc:sldChg chg="del">
        <pc:chgData name="Rachel Chopping" userId="281e9b65-2244-40a5-8cab-3493df92dc86" providerId="ADAL" clId="{A50C1BC0-B0AA-41A1-BDC2-78E8A9E8CFB2}" dt="2025-11-19T04:57:25.160" v="1653" actId="47"/>
        <pc:sldMkLst>
          <pc:docMk/>
          <pc:sldMk cId="0" sldId="10053"/>
        </pc:sldMkLst>
      </pc:sldChg>
      <pc:sldChg chg="addSp delSp modSp mod">
        <pc:chgData name="Rachel Chopping" userId="281e9b65-2244-40a5-8cab-3493df92dc86" providerId="ADAL" clId="{A50C1BC0-B0AA-41A1-BDC2-78E8A9E8CFB2}" dt="2025-11-19T22:40:11.526" v="2423" actId="113"/>
        <pc:sldMkLst>
          <pc:docMk/>
          <pc:sldMk cId="0" sldId="10055"/>
        </pc:sldMkLst>
        <pc:spChg chg="add del mod">
          <ac:chgData name="Rachel Chopping" userId="281e9b65-2244-40a5-8cab-3493df92dc86" providerId="ADAL" clId="{A50C1BC0-B0AA-41A1-BDC2-78E8A9E8CFB2}" dt="2025-11-19T22:40:11.526" v="2423" actId="113"/>
          <ac:spMkLst>
            <pc:docMk/>
            <pc:sldMk cId="0" sldId="10055"/>
            <ac:spMk id="2" creationId="{00000000-0000-0000-0000-000000000000}"/>
          </ac:spMkLst>
        </pc:spChg>
        <pc:spChg chg="add del mod">
          <ac:chgData name="Rachel Chopping" userId="281e9b65-2244-40a5-8cab-3493df92dc86" providerId="ADAL" clId="{A50C1BC0-B0AA-41A1-BDC2-78E8A9E8CFB2}" dt="2025-11-19T04:58:10.396" v="1668" actId="478"/>
          <ac:spMkLst>
            <pc:docMk/>
            <pc:sldMk cId="0" sldId="10055"/>
            <ac:spMk id="6" creationId="{9138B818-EAC4-298E-ED45-B319C91FCFE5}"/>
          </ac:spMkLst>
        </pc:spChg>
        <pc:picChg chg="mod">
          <ac:chgData name="Rachel Chopping" userId="281e9b65-2244-40a5-8cab-3493df92dc86" providerId="ADAL" clId="{A50C1BC0-B0AA-41A1-BDC2-78E8A9E8CFB2}" dt="2025-11-19T04:57:44.754" v="1654" actId="14861"/>
          <ac:picMkLst>
            <pc:docMk/>
            <pc:sldMk cId="0" sldId="10055"/>
            <ac:picMk id="3" creationId="{00000000-0000-0000-0000-000000000000}"/>
          </ac:picMkLst>
        </pc:picChg>
      </pc:sldChg>
      <pc:sldChg chg="del">
        <pc:chgData name="Rachel Chopping" userId="281e9b65-2244-40a5-8cab-3493df92dc86" providerId="ADAL" clId="{A50C1BC0-B0AA-41A1-BDC2-78E8A9E8CFB2}" dt="2025-11-19T04:58:45.172" v="1682" actId="47"/>
        <pc:sldMkLst>
          <pc:docMk/>
          <pc:sldMk cId="0" sldId="10056"/>
        </pc:sldMkLst>
      </pc:sldChg>
      <pc:sldChg chg="del">
        <pc:chgData name="Rachel Chopping" userId="281e9b65-2244-40a5-8cab-3493df92dc86" providerId="ADAL" clId="{A50C1BC0-B0AA-41A1-BDC2-78E8A9E8CFB2}" dt="2025-11-19T04:58:45.172" v="1682" actId="47"/>
        <pc:sldMkLst>
          <pc:docMk/>
          <pc:sldMk cId="0" sldId="10057"/>
        </pc:sldMkLst>
      </pc:sldChg>
      <pc:sldChg chg="del">
        <pc:chgData name="Rachel Chopping" userId="281e9b65-2244-40a5-8cab-3493df92dc86" providerId="ADAL" clId="{A50C1BC0-B0AA-41A1-BDC2-78E8A9E8CFB2}" dt="2025-11-19T04:58:45.172" v="1682" actId="47"/>
        <pc:sldMkLst>
          <pc:docMk/>
          <pc:sldMk cId="0" sldId="10058"/>
        </pc:sldMkLst>
      </pc:sldChg>
      <pc:sldChg chg="del">
        <pc:chgData name="Rachel Chopping" userId="281e9b65-2244-40a5-8cab-3493df92dc86" providerId="ADAL" clId="{A50C1BC0-B0AA-41A1-BDC2-78E8A9E8CFB2}" dt="2025-11-19T04:58:45.172" v="1682" actId="47"/>
        <pc:sldMkLst>
          <pc:docMk/>
          <pc:sldMk cId="0" sldId="10059"/>
        </pc:sldMkLst>
      </pc:sldChg>
      <pc:sldChg chg="del">
        <pc:chgData name="Rachel Chopping" userId="281e9b65-2244-40a5-8cab-3493df92dc86" providerId="ADAL" clId="{A50C1BC0-B0AA-41A1-BDC2-78E8A9E8CFB2}" dt="2025-11-19T04:58:45.172" v="1682" actId="47"/>
        <pc:sldMkLst>
          <pc:docMk/>
          <pc:sldMk cId="0" sldId="10060"/>
        </pc:sldMkLst>
      </pc:sldChg>
      <pc:sldChg chg="del">
        <pc:chgData name="Rachel Chopping" userId="281e9b65-2244-40a5-8cab-3493df92dc86" providerId="ADAL" clId="{A50C1BC0-B0AA-41A1-BDC2-78E8A9E8CFB2}" dt="2025-11-19T04:58:45.172" v="1682" actId="47"/>
        <pc:sldMkLst>
          <pc:docMk/>
          <pc:sldMk cId="0" sldId="10061"/>
        </pc:sldMkLst>
      </pc:sldChg>
      <pc:sldChg chg="modSp mod">
        <pc:chgData name="Rachel Chopping" userId="281e9b65-2244-40a5-8cab-3493df92dc86" providerId="ADAL" clId="{A50C1BC0-B0AA-41A1-BDC2-78E8A9E8CFB2}" dt="2025-11-19T04:58:55.251" v="1683" actId="208"/>
        <pc:sldMkLst>
          <pc:docMk/>
          <pc:sldMk cId="0" sldId="10062"/>
        </pc:sldMkLst>
        <pc:picChg chg="mod">
          <ac:chgData name="Rachel Chopping" userId="281e9b65-2244-40a5-8cab-3493df92dc86" providerId="ADAL" clId="{A50C1BC0-B0AA-41A1-BDC2-78E8A9E8CFB2}" dt="2025-11-19T04:58:55.251" v="1683" actId="208"/>
          <ac:picMkLst>
            <pc:docMk/>
            <pc:sldMk cId="0" sldId="10062"/>
            <ac:picMk id="2" creationId="{00000000-0000-0000-0000-000000000000}"/>
          </ac:picMkLst>
        </pc:picChg>
      </pc:sldChg>
      <pc:sldChg chg="modSp mod">
        <pc:chgData name="Rachel Chopping" userId="281e9b65-2244-40a5-8cab-3493df92dc86" providerId="ADAL" clId="{A50C1BC0-B0AA-41A1-BDC2-78E8A9E8CFB2}" dt="2025-11-19T22:40:23.991" v="2435" actId="20577"/>
        <pc:sldMkLst>
          <pc:docMk/>
          <pc:sldMk cId="0" sldId="10063"/>
        </pc:sldMkLst>
        <pc:spChg chg="mod">
          <ac:chgData name="Rachel Chopping" userId="281e9b65-2244-40a5-8cab-3493df92dc86" providerId="ADAL" clId="{A50C1BC0-B0AA-41A1-BDC2-78E8A9E8CFB2}" dt="2025-11-19T22:40:23.991" v="2435" actId="20577"/>
          <ac:spMkLst>
            <pc:docMk/>
            <pc:sldMk cId="0" sldId="10063"/>
            <ac:spMk id="2" creationId="{00000000-0000-0000-0000-000000000000}"/>
          </ac:spMkLst>
        </pc:spChg>
        <pc:picChg chg="mod">
          <ac:chgData name="Rachel Chopping" userId="281e9b65-2244-40a5-8cab-3493df92dc86" providerId="ADAL" clId="{A50C1BC0-B0AA-41A1-BDC2-78E8A9E8CFB2}" dt="2025-11-19T04:58:58.725" v="1685" actId="14861"/>
          <ac:picMkLst>
            <pc:docMk/>
            <pc:sldMk cId="0" sldId="10063"/>
            <ac:picMk id="3" creationId="{00000000-0000-0000-0000-000000000000}"/>
          </ac:picMkLst>
        </pc:picChg>
      </pc:sldChg>
      <pc:sldChg chg="modSp mod">
        <pc:chgData name="Rachel Chopping" userId="281e9b65-2244-40a5-8cab-3493df92dc86" providerId="ADAL" clId="{A50C1BC0-B0AA-41A1-BDC2-78E8A9E8CFB2}" dt="2025-11-19T05:00:02.857" v="1730" actId="208"/>
        <pc:sldMkLst>
          <pc:docMk/>
          <pc:sldMk cId="0" sldId="10065"/>
        </pc:sldMkLst>
        <pc:picChg chg="mod">
          <ac:chgData name="Rachel Chopping" userId="281e9b65-2244-40a5-8cab-3493df92dc86" providerId="ADAL" clId="{A50C1BC0-B0AA-41A1-BDC2-78E8A9E8CFB2}" dt="2025-11-19T05:00:02.857" v="1730" actId="208"/>
          <ac:picMkLst>
            <pc:docMk/>
            <pc:sldMk cId="0" sldId="10065"/>
            <ac:picMk id="2" creationId="{00000000-0000-0000-0000-000000000000}"/>
          </ac:picMkLst>
        </pc:picChg>
      </pc:sldChg>
      <pc:sldChg chg="modSp mod">
        <pc:chgData name="Rachel Chopping" userId="281e9b65-2244-40a5-8cab-3493df92dc86" providerId="ADAL" clId="{A50C1BC0-B0AA-41A1-BDC2-78E8A9E8CFB2}" dt="2025-11-19T05:00:00.677" v="1729" actId="208"/>
        <pc:sldMkLst>
          <pc:docMk/>
          <pc:sldMk cId="0" sldId="10066"/>
        </pc:sldMkLst>
        <pc:picChg chg="mod">
          <ac:chgData name="Rachel Chopping" userId="281e9b65-2244-40a5-8cab-3493df92dc86" providerId="ADAL" clId="{A50C1BC0-B0AA-41A1-BDC2-78E8A9E8CFB2}" dt="2025-11-19T05:00:00.677" v="1729" actId="208"/>
          <ac:picMkLst>
            <pc:docMk/>
            <pc:sldMk cId="0" sldId="10066"/>
            <ac:picMk id="2" creationId="{00000000-0000-0000-0000-000000000000}"/>
          </ac:picMkLst>
        </pc:picChg>
      </pc:sldChg>
      <pc:sldChg chg="del">
        <pc:chgData name="Rachel Chopping" userId="281e9b65-2244-40a5-8cab-3493df92dc86" providerId="ADAL" clId="{A50C1BC0-B0AA-41A1-BDC2-78E8A9E8CFB2}" dt="2025-11-19T04:59:57.269" v="1726" actId="47"/>
        <pc:sldMkLst>
          <pc:docMk/>
          <pc:sldMk cId="0" sldId="10067"/>
        </pc:sldMkLst>
      </pc:sldChg>
      <pc:sldChg chg="del">
        <pc:chgData name="Rachel Chopping" userId="281e9b65-2244-40a5-8cab-3493df92dc86" providerId="ADAL" clId="{A50C1BC0-B0AA-41A1-BDC2-78E8A9E8CFB2}" dt="2025-11-19T04:59:57.830" v="1727" actId="47"/>
        <pc:sldMkLst>
          <pc:docMk/>
          <pc:sldMk cId="0" sldId="10068"/>
        </pc:sldMkLst>
      </pc:sldChg>
      <pc:sldChg chg="del">
        <pc:chgData name="Rachel Chopping" userId="281e9b65-2244-40a5-8cab-3493df92dc86" providerId="ADAL" clId="{A50C1BC0-B0AA-41A1-BDC2-78E8A9E8CFB2}" dt="2025-11-19T04:59:58.292" v="1728" actId="47"/>
        <pc:sldMkLst>
          <pc:docMk/>
          <pc:sldMk cId="0" sldId="10069"/>
        </pc:sldMkLst>
      </pc:sldChg>
      <pc:sldChg chg="modSp mod">
        <pc:chgData name="Rachel Chopping" userId="281e9b65-2244-40a5-8cab-3493df92dc86" providerId="ADAL" clId="{A50C1BC0-B0AA-41A1-BDC2-78E8A9E8CFB2}" dt="2025-11-19T22:40:41.907" v="2449" actId="113"/>
        <pc:sldMkLst>
          <pc:docMk/>
          <pc:sldMk cId="0" sldId="10071"/>
        </pc:sldMkLst>
        <pc:spChg chg="mod">
          <ac:chgData name="Rachel Chopping" userId="281e9b65-2244-40a5-8cab-3493df92dc86" providerId="ADAL" clId="{A50C1BC0-B0AA-41A1-BDC2-78E8A9E8CFB2}" dt="2025-11-19T22:40:41.907" v="2449" actId="113"/>
          <ac:spMkLst>
            <pc:docMk/>
            <pc:sldMk cId="0" sldId="10071"/>
            <ac:spMk id="2" creationId="{00000000-0000-0000-0000-000000000000}"/>
          </ac:spMkLst>
        </pc:spChg>
        <pc:picChg chg="mod">
          <ac:chgData name="Rachel Chopping" userId="281e9b65-2244-40a5-8cab-3493df92dc86" providerId="ADAL" clId="{A50C1BC0-B0AA-41A1-BDC2-78E8A9E8CFB2}" dt="2025-11-19T05:00:44.230" v="1739" actId="14861"/>
          <ac:picMkLst>
            <pc:docMk/>
            <pc:sldMk cId="0" sldId="10071"/>
            <ac:picMk id="3" creationId="{00000000-0000-0000-0000-000000000000}"/>
          </ac:picMkLst>
        </pc:picChg>
      </pc:sldChg>
      <pc:sldChg chg="add del">
        <pc:chgData name="Rachel Chopping" userId="281e9b65-2244-40a5-8cab-3493df92dc86" providerId="ADAL" clId="{A50C1BC0-B0AA-41A1-BDC2-78E8A9E8CFB2}" dt="2025-11-19T05:02:09.115" v="1742" actId="47"/>
        <pc:sldMkLst>
          <pc:docMk/>
          <pc:sldMk cId="0" sldId="10072"/>
        </pc:sldMkLst>
      </pc:sldChg>
      <pc:sldChg chg="add del">
        <pc:chgData name="Rachel Chopping" userId="281e9b65-2244-40a5-8cab-3493df92dc86" providerId="ADAL" clId="{A50C1BC0-B0AA-41A1-BDC2-78E8A9E8CFB2}" dt="2025-11-19T05:02:09.115" v="1742" actId="47"/>
        <pc:sldMkLst>
          <pc:docMk/>
          <pc:sldMk cId="0" sldId="10073"/>
        </pc:sldMkLst>
      </pc:sldChg>
      <pc:sldChg chg="add del">
        <pc:chgData name="Rachel Chopping" userId="281e9b65-2244-40a5-8cab-3493df92dc86" providerId="ADAL" clId="{A50C1BC0-B0AA-41A1-BDC2-78E8A9E8CFB2}" dt="2025-11-19T05:02:09.115" v="1742" actId="47"/>
        <pc:sldMkLst>
          <pc:docMk/>
          <pc:sldMk cId="0" sldId="10074"/>
        </pc:sldMkLst>
      </pc:sldChg>
      <pc:sldChg chg="add del">
        <pc:chgData name="Rachel Chopping" userId="281e9b65-2244-40a5-8cab-3493df92dc86" providerId="ADAL" clId="{A50C1BC0-B0AA-41A1-BDC2-78E8A9E8CFB2}" dt="2025-11-19T05:02:09.115" v="1742" actId="47"/>
        <pc:sldMkLst>
          <pc:docMk/>
          <pc:sldMk cId="0" sldId="10075"/>
        </pc:sldMkLst>
      </pc:sldChg>
      <pc:sldChg chg="add del">
        <pc:chgData name="Rachel Chopping" userId="281e9b65-2244-40a5-8cab-3493df92dc86" providerId="ADAL" clId="{A50C1BC0-B0AA-41A1-BDC2-78E8A9E8CFB2}" dt="2025-11-19T05:02:09.115" v="1742" actId="47"/>
        <pc:sldMkLst>
          <pc:docMk/>
          <pc:sldMk cId="0" sldId="10076"/>
        </pc:sldMkLst>
      </pc:sldChg>
      <pc:sldChg chg="add del">
        <pc:chgData name="Rachel Chopping" userId="281e9b65-2244-40a5-8cab-3493df92dc86" providerId="ADAL" clId="{A50C1BC0-B0AA-41A1-BDC2-78E8A9E8CFB2}" dt="2025-11-19T05:02:09.115" v="1742" actId="47"/>
        <pc:sldMkLst>
          <pc:docMk/>
          <pc:sldMk cId="0" sldId="10077"/>
        </pc:sldMkLst>
      </pc:sldChg>
      <pc:sldChg chg="modSp mod">
        <pc:chgData name="Rachel Chopping" userId="281e9b65-2244-40a5-8cab-3493df92dc86" providerId="ADAL" clId="{A50C1BC0-B0AA-41A1-BDC2-78E8A9E8CFB2}" dt="2025-11-19T05:04:14.482" v="1809" actId="20577"/>
        <pc:sldMkLst>
          <pc:docMk/>
          <pc:sldMk cId="0" sldId="10079"/>
        </pc:sldMkLst>
        <pc:spChg chg="mod">
          <ac:chgData name="Rachel Chopping" userId="281e9b65-2244-40a5-8cab-3493df92dc86" providerId="ADAL" clId="{A50C1BC0-B0AA-41A1-BDC2-78E8A9E8CFB2}" dt="2025-11-19T05:04:14.482" v="1809" actId="20577"/>
          <ac:spMkLst>
            <pc:docMk/>
            <pc:sldMk cId="0" sldId="10079"/>
            <ac:spMk id="2" creationId="{00000000-0000-0000-0000-000000000000}"/>
          </ac:spMkLst>
        </pc:spChg>
        <pc:picChg chg="mod">
          <ac:chgData name="Rachel Chopping" userId="281e9b65-2244-40a5-8cab-3493df92dc86" providerId="ADAL" clId="{A50C1BC0-B0AA-41A1-BDC2-78E8A9E8CFB2}" dt="2025-11-19T05:02:15.924" v="1743" actId="14861"/>
          <ac:picMkLst>
            <pc:docMk/>
            <pc:sldMk cId="0" sldId="10079"/>
            <ac:picMk id="3" creationId="{00000000-0000-0000-0000-000000000000}"/>
          </ac:picMkLst>
        </pc:picChg>
      </pc:sldChg>
      <pc:sldChg chg="modSp mod">
        <pc:chgData name="Rachel Chopping" userId="281e9b65-2244-40a5-8cab-3493df92dc86" providerId="ADAL" clId="{A50C1BC0-B0AA-41A1-BDC2-78E8A9E8CFB2}" dt="2025-11-19T05:04:26.775" v="1812" actId="208"/>
        <pc:sldMkLst>
          <pc:docMk/>
          <pc:sldMk cId="0" sldId="10080"/>
        </pc:sldMkLst>
        <pc:picChg chg="mod">
          <ac:chgData name="Rachel Chopping" userId="281e9b65-2244-40a5-8cab-3493df92dc86" providerId="ADAL" clId="{A50C1BC0-B0AA-41A1-BDC2-78E8A9E8CFB2}" dt="2025-11-19T05:04:26.775" v="1812" actId="208"/>
          <ac:picMkLst>
            <pc:docMk/>
            <pc:sldMk cId="0" sldId="10080"/>
            <ac:picMk id="2" creationId="{00000000-0000-0000-0000-000000000000}"/>
          </ac:picMkLst>
        </pc:picChg>
      </pc:sldChg>
      <pc:sldChg chg="modSp mod">
        <pc:chgData name="Rachel Chopping" userId="281e9b65-2244-40a5-8cab-3493df92dc86" providerId="ADAL" clId="{A50C1BC0-B0AA-41A1-BDC2-78E8A9E8CFB2}" dt="2025-11-19T05:04:24.927" v="1811" actId="208"/>
        <pc:sldMkLst>
          <pc:docMk/>
          <pc:sldMk cId="0" sldId="10082"/>
        </pc:sldMkLst>
        <pc:picChg chg="mod">
          <ac:chgData name="Rachel Chopping" userId="281e9b65-2244-40a5-8cab-3493df92dc86" providerId="ADAL" clId="{A50C1BC0-B0AA-41A1-BDC2-78E8A9E8CFB2}" dt="2025-11-19T05:04:24.927" v="1811" actId="208"/>
          <ac:picMkLst>
            <pc:docMk/>
            <pc:sldMk cId="0" sldId="10082"/>
            <ac:picMk id="2" creationId="{00000000-0000-0000-0000-000000000000}"/>
          </ac:picMkLst>
        </pc:picChg>
      </pc:sldChg>
      <pc:sldChg chg="modSp mod">
        <pc:chgData name="Rachel Chopping" userId="281e9b65-2244-40a5-8cab-3493df92dc86" providerId="ADAL" clId="{A50C1BC0-B0AA-41A1-BDC2-78E8A9E8CFB2}" dt="2025-11-19T05:05:54.641" v="1858" actId="20577"/>
        <pc:sldMkLst>
          <pc:docMk/>
          <pc:sldMk cId="0" sldId="10087"/>
        </pc:sldMkLst>
        <pc:spChg chg="mod">
          <ac:chgData name="Rachel Chopping" userId="281e9b65-2244-40a5-8cab-3493df92dc86" providerId="ADAL" clId="{A50C1BC0-B0AA-41A1-BDC2-78E8A9E8CFB2}" dt="2025-11-19T05:05:54.641" v="1858" actId="20577"/>
          <ac:spMkLst>
            <pc:docMk/>
            <pc:sldMk cId="0" sldId="10087"/>
            <ac:spMk id="2" creationId="{00000000-0000-0000-0000-000000000000}"/>
          </ac:spMkLst>
        </pc:spChg>
        <pc:picChg chg="mod">
          <ac:chgData name="Rachel Chopping" userId="281e9b65-2244-40a5-8cab-3493df92dc86" providerId="ADAL" clId="{A50C1BC0-B0AA-41A1-BDC2-78E8A9E8CFB2}" dt="2025-11-19T05:04:36.237" v="1813" actId="14861"/>
          <ac:picMkLst>
            <pc:docMk/>
            <pc:sldMk cId="0" sldId="10087"/>
            <ac:picMk id="3" creationId="{00000000-0000-0000-0000-000000000000}"/>
          </ac:picMkLst>
        </pc:picChg>
      </pc:sldChg>
      <pc:sldChg chg="modSp mod">
        <pc:chgData name="Rachel Chopping" userId="281e9b65-2244-40a5-8cab-3493df92dc86" providerId="ADAL" clId="{A50C1BC0-B0AA-41A1-BDC2-78E8A9E8CFB2}" dt="2025-11-19T05:06:25.964" v="1870" actId="208"/>
        <pc:sldMkLst>
          <pc:docMk/>
          <pc:sldMk cId="0" sldId="10088"/>
        </pc:sldMkLst>
        <pc:picChg chg="mod">
          <ac:chgData name="Rachel Chopping" userId="281e9b65-2244-40a5-8cab-3493df92dc86" providerId="ADAL" clId="{A50C1BC0-B0AA-41A1-BDC2-78E8A9E8CFB2}" dt="2025-11-19T05:06:25.964" v="1870" actId="208"/>
          <ac:picMkLst>
            <pc:docMk/>
            <pc:sldMk cId="0" sldId="10088"/>
            <ac:picMk id="2" creationId="{00000000-0000-0000-0000-000000000000}"/>
          </ac:picMkLst>
        </pc:picChg>
      </pc:sldChg>
      <pc:sldChg chg="modSp mod">
        <pc:chgData name="Rachel Chopping" userId="281e9b65-2244-40a5-8cab-3493df92dc86" providerId="ADAL" clId="{A50C1BC0-B0AA-41A1-BDC2-78E8A9E8CFB2}" dt="2025-11-19T05:06:24.596" v="1869" actId="208"/>
        <pc:sldMkLst>
          <pc:docMk/>
          <pc:sldMk cId="0" sldId="10089"/>
        </pc:sldMkLst>
        <pc:picChg chg="mod">
          <ac:chgData name="Rachel Chopping" userId="281e9b65-2244-40a5-8cab-3493df92dc86" providerId="ADAL" clId="{A50C1BC0-B0AA-41A1-BDC2-78E8A9E8CFB2}" dt="2025-11-19T05:06:24.596" v="1869" actId="208"/>
          <ac:picMkLst>
            <pc:docMk/>
            <pc:sldMk cId="0" sldId="10089"/>
            <ac:picMk id="2" creationId="{00000000-0000-0000-0000-000000000000}"/>
          </ac:picMkLst>
        </pc:picChg>
      </pc:sldChg>
      <pc:sldChg chg="modSp mod">
        <pc:chgData name="Rachel Chopping" userId="281e9b65-2244-40a5-8cab-3493df92dc86" providerId="ADAL" clId="{A50C1BC0-B0AA-41A1-BDC2-78E8A9E8CFB2}" dt="2025-11-19T05:06:19.792" v="1868" actId="465"/>
        <pc:sldMkLst>
          <pc:docMk/>
          <pc:sldMk cId="0" sldId="10091"/>
        </pc:sldMkLst>
        <pc:picChg chg="mod modCrop">
          <ac:chgData name="Rachel Chopping" userId="281e9b65-2244-40a5-8cab-3493df92dc86" providerId="ADAL" clId="{A50C1BC0-B0AA-41A1-BDC2-78E8A9E8CFB2}" dt="2025-11-19T05:06:19.792" v="1868" actId="465"/>
          <ac:picMkLst>
            <pc:docMk/>
            <pc:sldMk cId="0" sldId="10091"/>
            <ac:picMk id="2" creationId="{00000000-0000-0000-0000-000000000000}"/>
          </ac:picMkLst>
        </pc:picChg>
      </pc:sldChg>
      <pc:sldChg chg="del">
        <pc:chgData name="Rachel Chopping" userId="281e9b65-2244-40a5-8cab-3493df92dc86" providerId="ADAL" clId="{A50C1BC0-B0AA-41A1-BDC2-78E8A9E8CFB2}" dt="2025-11-19T05:06:00.387" v="1860" actId="47"/>
        <pc:sldMkLst>
          <pc:docMk/>
          <pc:sldMk cId="0" sldId="10092"/>
        </pc:sldMkLst>
      </pc:sldChg>
      <pc:sldChg chg="del">
        <pc:chgData name="Rachel Chopping" userId="281e9b65-2244-40a5-8cab-3493df92dc86" providerId="ADAL" clId="{A50C1BC0-B0AA-41A1-BDC2-78E8A9E8CFB2}" dt="2025-11-19T05:06:01.536" v="1861" actId="47"/>
        <pc:sldMkLst>
          <pc:docMk/>
          <pc:sldMk cId="0" sldId="10093"/>
        </pc:sldMkLst>
      </pc:sldChg>
      <pc:sldChg chg="modSp mod">
        <pc:chgData name="Rachel Chopping" userId="281e9b65-2244-40a5-8cab-3493df92dc86" providerId="ADAL" clId="{A50C1BC0-B0AA-41A1-BDC2-78E8A9E8CFB2}" dt="2025-11-19T22:41:02.869" v="2461" actId="113"/>
        <pc:sldMkLst>
          <pc:docMk/>
          <pc:sldMk cId="0" sldId="10095"/>
        </pc:sldMkLst>
        <pc:spChg chg="mod">
          <ac:chgData name="Rachel Chopping" userId="281e9b65-2244-40a5-8cab-3493df92dc86" providerId="ADAL" clId="{A50C1BC0-B0AA-41A1-BDC2-78E8A9E8CFB2}" dt="2025-11-19T22:41:02.869" v="2461" actId="113"/>
          <ac:spMkLst>
            <pc:docMk/>
            <pc:sldMk cId="0" sldId="10095"/>
            <ac:spMk id="2" creationId="{00000000-0000-0000-0000-000000000000}"/>
          </ac:spMkLst>
        </pc:spChg>
        <pc:picChg chg="mod">
          <ac:chgData name="Rachel Chopping" userId="281e9b65-2244-40a5-8cab-3493df92dc86" providerId="ADAL" clId="{A50C1BC0-B0AA-41A1-BDC2-78E8A9E8CFB2}" dt="2025-11-19T22:02:39.783" v="1891" actId="14861"/>
          <ac:picMkLst>
            <pc:docMk/>
            <pc:sldMk cId="0" sldId="10095"/>
            <ac:picMk id="3" creationId="{00000000-0000-0000-0000-000000000000}"/>
          </ac:picMkLst>
        </pc:picChg>
      </pc:sldChg>
      <pc:sldChg chg="modSp mod">
        <pc:chgData name="Rachel Chopping" userId="281e9b65-2244-40a5-8cab-3493df92dc86" providerId="ADAL" clId="{A50C1BC0-B0AA-41A1-BDC2-78E8A9E8CFB2}" dt="2025-11-19T22:02:41.953" v="1892" actId="208"/>
        <pc:sldMkLst>
          <pc:docMk/>
          <pc:sldMk cId="0" sldId="10096"/>
        </pc:sldMkLst>
        <pc:picChg chg="mod">
          <ac:chgData name="Rachel Chopping" userId="281e9b65-2244-40a5-8cab-3493df92dc86" providerId="ADAL" clId="{A50C1BC0-B0AA-41A1-BDC2-78E8A9E8CFB2}" dt="2025-11-19T22:02:41.953" v="1892" actId="208"/>
          <ac:picMkLst>
            <pc:docMk/>
            <pc:sldMk cId="0" sldId="10096"/>
            <ac:picMk id="2" creationId="{00000000-0000-0000-0000-000000000000}"/>
          </ac:picMkLst>
        </pc:picChg>
      </pc:sldChg>
      <pc:sldChg chg="modSp mod">
        <pc:chgData name="Rachel Chopping" userId="281e9b65-2244-40a5-8cab-3493df92dc86" providerId="ADAL" clId="{A50C1BC0-B0AA-41A1-BDC2-78E8A9E8CFB2}" dt="2025-11-19T22:02:46.961" v="1893" actId="208"/>
        <pc:sldMkLst>
          <pc:docMk/>
          <pc:sldMk cId="0" sldId="10097"/>
        </pc:sldMkLst>
        <pc:picChg chg="mod">
          <ac:chgData name="Rachel Chopping" userId="281e9b65-2244-40a5-8cab-3493df92dc86" providerId="ADAL" clId="{A50C1BC0-B0AA-41A1-BDC2-78E8A9E8CFB2}" dt="2025-11-19T22:02:46.961" v="1893" actId="208"/>
          <ac:picMkLst>
            <pc:docMk/>
            <pc:sldMk cId="0" sldId="10097"/>
            <ac:picMk id="2" creationId="{00000000-0000-0000-0000-000000000000}"/>
          </ac:picMkLst>
        </pc:picChg>
      </pc:sldChg>
      <pc:sldChg chg="modSp mod">
        <pc:chgData name="Rachel Chopping" userId="281e9b65-2244-40a5-8cab-3493df92dc86" providerId="ADAL" clId="{A50C1BC0-B0AA-41A1-BDC2-78E8A9E8CFB2}" dt="2025-11-19T22:02:53.760" v="1894" actId="208"/>
        <pc:sldMkLst>
          <pc:docMk/>
          <pc:sldMk cId="0" sldId="10098"/>
        </pc:sldMkLst>
        <pc:picChg chg="mod">
          <ac:chgData name="Rachel Chopping" userId="281e9b65-2244-40a5-8cab-3493df92dc86" providerId="ADAL" clId="{A50C1BC0-B0AA-41A1-BDC2-78E8A9E8CFB2}" dt="2025-11-19T22:02:53.760" v="1894" actId="208"/>
          <ac:picMkLst>
            <pc:docMk/>
            <pc:sldMk cId="0" sldId="10098"/>
            <ac:picMk id="2" creationId="{00000000-0000-0000-0000-000000000000}"/>
          </ac:picMkLst>
        </pc:picChg>
      </pc:sldChg>
      <pc:sldChg chg="modSp mod">
        <pc:chgData name="Rachel Chopping" userId="281e9b65-2244-40a5-8cab-3493df92dc86" providerId="ADAL" clId="{A50C1BC0-B0AA-41A1-BDC2-78E8A9E8CFB2}" dt="2025-11-19T22:03:17.286" v="1895" actId="208"/>
        <pc:sldMkLst>
          <pc:docMk/>
          <pc:sldMk cId="0" sldId="10099"/>
        </pc:sldMkLst>
        <pc:picChg chg="mod">
          <ac:chgData name="Rachel Chopping" userId="281e9b65-2244-40a5-8cab-3493df92dc86" providerId="ADAL" clId="{A50C1BC0-B0AA-41A1-BDC2-78E8A9E8CFB2}" dt="2025-11-19T22:03:17.286" v="1895" actId="208"/>
          <ac:picMkLst>
            <pc:docMk/>
            <pc:sldMk cId="0" sldId="10099"/>
            <ac:picMk id="2" creationId="{00000000-0000-0000-0000-000000000000}"/>
          </ac:picMkLst>
        </pc:picChg>
      </pc:sldChg>
      <pc:sldChg chg="modSp mod">
        <pc:chgData name="Rachel Chopping" userId="281e9b65-2244-40a5-8cab-3493df92dc86" providerId="ADAL" clId="{A50C1BC0-B0AA-41A1-BDC2-78E8A9E8CFB2}" dt="2025-11-19T22:03:19.350" v="1896" actId="208"/>
        <pc:sldMkLst>
          <pc:docMk/>
          <pc:sldMk cId="0" sldId="10100"/>
        </pc:sldMkLst>
        <pc:picChg chg="mod">
          <ac:chgData name="Rachel Chopping" userId="281e9b65-2244-40a5-8cab-3493df92dc86" providerId="ADAL" clId="{A50C1BC0-B0AA-41A1-BDC2-78E8A9E8CFB2}" dt="2025-11-19T22:03:19.350" v="1896" actId="208"/>
          <ac:picMkLst>
            <pc:docMk/>
            <pc:sldMk cId="0" sldId="10100"/>
            <ac:picMk id="2" creationId="{00000000-0000-0000-0000-000000000000}"/>
          </ac:picMkLst>
        </pc:picChg>
      </pc:sldChg>
      <pc:sldChg chg="modSp mod">
        <pc:chgData name="Rachel Chopping" userId="281e9b65-2244-40a5-8cab-3493df92dc86" providerId="ADAL" clId="{A50C1BC0-B0AA-41A1-BDC2-78E8A9E8CFB2}" dt="2025-11-19T22:03:27.741" v="1897" actId="208"/>
        <pc:sldMkLst>
          <pc:docMk/>
          <pc:sldMk cId="0" sldId="10101"/>
        </pc:sldMkLst>
        <pc:picChg chg="mod">
          <ac:chgData name="Rachel Chopping" userId="281e9b65-2244-40a5-8cab-3493df92dc86" providerId="ADAL" clId="{A50C1BC0-B0AA-41A1-BDC2-78E8A9E8CFB2}" dt="2025-11-19T22:03:27.741" v="1897" actId="208"/>
          <ac:picMkLst>
            <pc:docMk/>
            <pc:sldMk cId="0" sldId="10101"/>
            <ac:picMk id="2" creationId="{00000000-0000-0000-0000-000000000000}"/>
          </ac:picMkLst>
        </pc:picChg>
      </pc:sldChg>
      <pc:sldChg chg="modSp mod">
        <pc:chgData name="Rachel Chopping" userId="281e9b65-2244-40a5-8cab-3493df92dc86" providerId="ADAL" clId="{A50C1BC0-B0AA-41A1-BDC2-78E8A9E8CFB2}" dt="2025-11-19T22:41:32.575" v="2476" actId="113"/>
        <pc:sldMkLst>
          <pc:docMk/>
          <pc:sldMk cId="0" sldId="10103"/>
        </pc:sldMkLst>
        <pc:spChg chg="mod">
          <ac:chgData name="Rachel Chopping" userId="281e9b65-2244-40a5-8cab-3493df92dc86" providerId="ADAL" clId="{A50C1BC0-B0AA-41A1-BDC2-78E8A9E8CFB2}" dt="2025-11-19T22:41:32.575" v="2476" actId="113"/>
          <ac:spMkLst>
            <pc:docMk/>
            <pc:sldMk cId="0" sldId="10103"/>
            <ac:spMk id="2" creationId="{00000000-0000-0000-0000-000000000000}"/>
          </ac:spMkLst>
        </pc:spChg>
        <pc:picChg chg="mod">
          <ac:chgData name="Rachel Chopping" userId="281e9b65-2244-40a5-8cab-3493df92dc86" providerId="ADAL" clId="{A50C1BC0-B0AA-41A1-BDC2-78E8A9E8CFB2}" dt="2025-11-19T22:03:49.267" v="1899" actId="14861"/>
          <ac:picMkLst>
            <pc:docMk/>
            <pc:sldMk cId="0" sldId="10103"/>
            <ac:picMk id="3" creationId="{00000000-0000-0000-0000-000000000000}"/>
          </ac:picMkLst>
        </pc:picChg>
      </pc:sldChg>
      <pc:sldChg chg="modSp mod">
        <pc:chgData name="Rachel Chopping" userId="281e9b65-2244-40a5-8cab-3493df92dc86" providerId="ADAL" clId="{A50C1BC0-B0AA-41A1-BDC2-78E8A9E8CFB2}" dt="2025-11-19T22:04:51.884" v="1921" actId="208"/>
        <pc:sldMkLst>
          <pc:docMk/>
          <pc:sldMk cId="0" sldId="10104"/>
        </pc:sldMkLst>
        <pc:picChg chg="mod">
          <ac:chgData name="Rachel Chopping" userId="281e9b65-2244-40a5-8cab-3493df92dc86" providerId="ADAL" clId="{A50C1BC0-B0AA-41A1-BDC2-78E8A9E8CFB2}" dt="2025-11-19T22:04:51.884" v="1921" actId="208"/>
          <ac:picMkLst>
            <pc:docMk/>
            <pc:sldMk cId="0" sldId="10104"/>
            <ac:picMk id="2" creationId="{00000000-0000-0000-0000-000000000000}"/>
          </ac:picMkLst>
        </pc:picChg>
      </pc:sldChg>
      <pc:sldChg chg="modSp mod">
        <pc:chgData name="Rachel Chopping" userId="281e9b65-2244-40a5-8cab-3493df92dc86" providerId="ADAL" clId="{A50C1BC0-B0AA-41A1-BDC2-78E8A9E8CFB2}" dt="2025-11-19T22:04:56.340" v="1922" actId="208"/>
        <pc:sldMkLst>
          <pc:docMk/>
          <pc:sldMk cId="0" sldId="10105"/>
        </pc:sldMkLst>
        <pc:picChg chg="mod">
          <ac:chgData name="Rachel Chopping" userId="281e9b65-2244-40a5-8cab-3493df92dc86" providerId="ADAL" clId="{A50C1BC0-B0AA-41A1-BDC2-78E8A9E8CFB2}" dt="2025-11-19T22:04:56.340" v="1922" actId="208"/>
          <ac:picMkLst>
            <pc:docMk/>
            <pc:sldMk cId="0" sldId="10105"/>
            <ac:picMk id="2" creationId="{00000000-0000-0000-0000-000000000000}"/>
          </ac:picMkLst>
        </pc:picChg>
      </pc:sldChg>
      <pc:sldChg chg="modSp mod">
        <pc:chgData name="Rachel Chopping" userId="281e9b65-2244-40a5-8cab-3493df92dc86" providerId="ADAL" clId="{A50C1BC0-B0AA-41A1-BDC2-78E8A9E8CFB2}" dt="2025-11-19T22:04:59.331" v="1923" actId="208"/>
        <pc:sldMkLst>
          <pc:docMk/>
          <pc:sldMk cId="0" sldId="10106"/>
        </pc:sldMkLst>
        <pc:picChg chg="mod">
          <ac:chgData name="Rachel Chopping" userId="281e9b65-2244-40a5-8cab-3493df92dc86" providerId="ADAL" clId="{A50C1BC0-B0AA-41A1-BDC2-78E8A9E8CFB2}" dt="2025-11-19T22:04:59.331" v="1923" actId="208"/>
          <ac:picMkLst>
            <pc:docMk/>
            <pc:sldMk cId="0" sldId="10106"/>
            <ac:picMk id="2" creationId="{00000000-0000-0000-0000-000000000000}"/>
          </ac:picMkLst>
        </pc:picChg>
      </pc:sldChg>
      <pc:sldChg chg="modSp mod">
        <pc:chgData name="Rachel Chopping" userId="281e9b65-2244-40a5-8cab-3493df92dc86" providerId="ADAL" clId="{A50C1BC0-B0AA-41A1-BDC2-78E8A9E8CFB2}" dt="2025-11-19T22:05:25.229" v="1924" actId="208"/>
        <pc:sldMkLst>
          <pc:docMk/>
          <pc:sldMk cId="0" sldId="10107"/>
        </pc:sldMkLst>
        <pc:picChg chg="mod">
          <ac:chgData name="Rachel Chopping" userId="281e9b65-2244-40a5-8cab-3493df92dc86" providerId="ADAL" clId="{A50C1BC0-B0AA-41A1-BDC2-78E8A9E8CFB2}" dt="2025-11-19T22:05:25.229" v="1924" actId="208"/>
          <ac:picMkLst>
            <pc:docMk/>
            <pc:sldMk cId="0" sldId="10107"/>
            <ac:picMk id="2" creationId="{00000000-0000-0000-0000-000000000000}"/>
          </ac:picMkLst>
        </pc:picChg>
      </pc:sldChg>
      <pc:sldChg chg="modSp mod">
        <pc:chgData name="Rachel Chopping" userId="281e9b65-2244-40a5-8cab-3493df92dc86" providerId="ADAL" clId="{A50C1BC0-B0AA-41A1-BDC2-78E8A9E8CFB2}" dt="2025-11-19T22:05:34.714" v="1925" actId="208"/>
        <pc:sldMkLst>
          <pc:docMk/>
          <pc:sldMk cId="0" sldId="10108"/>
        </pc:sldMkLst>
        <pc:picChg chg="mod">
          <ac:chgData name="Rachel Chopping" userId="281e9b65-2244-40a5-8cab-3493df92dc86" providerId="ADAL" clId="{A50C1BC0-B0AA-41A1-BDC2-78E8A9E8CFB2}" dt="2025-11-19T22:05:34.714" v="1925" actId="208"/>
          <ac:picMkLst>
            <pc:docMk/>
            <pc:sldMk cId="0" sldId="10108"/>
            <ac:picMk id="2" creationId="{00000000-0000-0000-0000-000000000000}"/>
          </ac:picMkLst>
        </pc:picChg>
      </pc:sldChg>
      <pc:sldChg chg="modSp mod">
        <pc:chgData name="Rachel Chopping" userId="281e9b65-2244-40a5-8cab-3493df92dc86" providerId="ADAL" clId="{A50C1BC0-B0AA-41A1-BDC2-78E8A9E8CFB2}" dt="2025-11-19T22:05:39.532" v="1926" actId="208"/>
        <pc:sldMkLst>
          <pc:docMk/>
          <pc:sldMk cId="0" sldId="10109"/>
        </pc:sldMkLst>
        <pc:picChg chg="mod">
          <ac:chgData name="Rachel Chopping" userId="281e9b65-2244-40a5-8cab-3493df92dc86" providerId="ADAL" clId="{A50C1BC0-B0AA-41A1-BDC2-78E8A9E8CFB2}" dt="2025-11-19T22:05:39.532" v="1926" actId="208"/>
          <ac:picMkLst>
            <pc:docMk/>
            <pc:sldMk cId="0" sldId="10109"/>
            <ac:picMk id="2" creationId="{00000000-0000-0000-0000-000000000000}"/>
          </ac:picMkLst>
        </pc:picChg>
      </pc:sldChg>
      <pc:sldChg chg="modSp mod">
        <pc:chgData name="Rachel Chopping" userId="281e9b65-2244-40a5-8cab-3493df92dc86" providerId="ADAL" clId="{A50C1BC0-B0AA-41A1-BDC2-78E8A9E8CFB2}" dt="2025-11-19T22:41:51.081" v="2490" actId="113"/>
        <pc:sldMkLst>
          <pc:docMk/>
          <pc:sldMk cId="0" sldId="10111"/>
        </pc:sldMkLst>
        <pc:spChg chg="mod">
          <ac:chgData name="Rachel Chopping" userId="281e9b65-2244-40a5-8cab-3493df92dc86" providerId="ADAL" clId="{A50C1BC0-B0AA-41A1-BDC2-78E8A9E8CFB2}" dt="2025-11-19T22:41:51.081" v="2490" actId="113"/>
          <ac:spMkLst>
            <pc:docMk/>
            <pc:sldMk cId="0" sldId="10111"/>
            <ac:spMk id="2" creationId="{00000000-0000-0000-0000-000000000000}"/>
          </ac:spMkLst>
        </pc:spChg>
        <pc:picChg chg="mod">
          <ac:chgData name="Rachel Chopping" userId="281e9b65-2244-40a5-8cab-3493df92dc86" providerId="ADAL" clId="{A50C1BC0-B0AA-41A1-BDC2-78E8A9E8CFB2}" dt="2025-11-19T22:07:11.947" v="1950" actId="14861"/>
          <ac:picMkLst>
            <pc:docMk/>
            <pc:sldMk cId="0" sldId="10111"/>
            <ac:picMk id="3" creationId="{00000000-0000-0000-0000-000000000000}"/>
          </ac:picMkLst>
        </pc:picChg>
      </pc:sldChg>
      <pc:sldChg chg="modSp mod">
        <pc:chgData name="Rachel Chopping" userId="281e9b65-2244-40a5-8cab-3493df92dc86" providerId="ADAL" clId="{A50C1BC0-B0AA-41A1-BDC2-78E8A9E8CFB2}" dt="2025-11-19T22:08:37.038" v="1979" actId="114"/>
        <pc:sldMkLst>
          <pc:docMk/>
          <pc:sldMk cId="0" sldId="10119"/>
        </pc:sldMkLst>
        <pc:spChg chg="mod">
          <ac:chgData name="Rachel Chopping" userId="281e9b65-2244-40a5-8cab-3493df92dc86" providerId="ADAL" clId="{A50C1BC0-B0AA-41A1-BDC2-78E8A9E8CFB2}" dt="2025-11-19T22:08:37.038" v="1979" actId="114"/>
          <ac:spMkLst>
            <pc:docMk/>
            <pc:sldMk cId="0" sldId="10119"/>
            <ac:spMk id="2" creationId="{00000000-0000-0000-0000-000000000000}"/>
          </ac:spMkLst>
        </pc:spChg>
        <pc:picChg chg="mod">
          <ac:chgData name="Rachel Chopping" userId="281e9b65-2244-40a5-8cab-3493df92dc86" providerId="ADAL" clId="{A50C1BC0-B0AA-41A1-BDC2-78E8A9E8CFB2}" dt="2025-11-19T22:07:37.273" v="1952" actId="14861"/>
          <ac:picMkLst>
            <pc:docMk/>
            <pc:sldMk cId="0" sldId="10119"/>
            <ac:picMk id="3" creationId="{00000000-0000-0000-0000-000000000000}"/>
          </ac:picMkLst>
        </pc:picChg>
      </pc:sldChg>
      <pc:sldChg chg="modSp mod">
        <pc:chgData name="Rachel Chopping" userId="281e9b65-2244-40a5-8cab-3493df92dc86" providerId="ADAL" clId="{A50C1BC0-B0AA-41A1-BDC2-78E8A9E8CFB2}" dt="2025-11-19T22:08:56.066" v="1985" actId="208"/>
        <pc:sldMkLst>
          <pc:docMk/>
          <pc:sldMk cId="0" sldId="10121"/>
        </pc:sldMkLst>
        <pc:picChg chg="mod">
          <ac:chgData name="Rachel Chopping" userId="281e9b65-2244-40a5-8cab-3493df92dc86" providerId="ADAL" clId="{A50C1BC0-B0AA-41A1-BDC2-78E8A9E8CFB2}" dt="2025-11-19T22:08:56.066" v="1985" actId="208"/>
          <ac:picMkLst>
            <pc:docMk/>
            <pc:sldMk cId="0" sldId="10121"/>
            <ac:picMk id="2" creationId="{00000000-0000-0000-0000-000000000000}"/>
          </ac:picMkLst>
        </pc:picChg>
      </pc:sldChg>
      <pc:sldChg chg="modSp mod">
        <pc:chgData name="Rachel Chopping" userId="281e9b65-2244-40a5-8cab-3493df92dc86" providerId="ADAL" clId="{A50C1BC0-B0AA-41A1-BDC2-78E8A9E8CFB2}" dt="2025-11-19T22:08:54.064" v="1984" actId="208"/>
        <pc:sldMkLst>
          <pc:docMk/>
          <pc:sldMk cId="0" sldId="10122"/>
        </pc:sldMkLst>
        <pc:picChg chg="mod">
          <ac:chgData name="Rachel Chopping" userId="281e9b65-2244-40a5-8cab-3493df92dc86" providerId="ADAL" clId="{A50C1BC0-B0AA-41A1-BDC2-78E8A9E8CFB2}" dt="2025-11-19T22:08:54.064" v="1984" actId="208"/>
          <ac:picMkLst>
            <pc:docMk/>
            <pc:sldMk cId="0" sldId="10122"/>
            <ac:picMk id="2" creationId="{00000000-0000-0000-0000-000000000000}"/>
          </ac:picMkLst>
        </pc:picChg>
      </pc:sldChg>
      <pc:sldChg chg="modSp mod">
        <pc:chgData name="Rachel Chopping" userId="281e9b65-2244-40a5-8cab-3493df92dc86" providerId="ADAL" clId="{A50C1BC0-B0AA-41A1-BDC2-78E8A9E8CFB2}" dt="2025-11-19T22:08:52.109" v="1983" actId="208"/>
        <pc:sldMkLst>
          <pc:docMk/>
          <pc:sldMk cId="0" sldId="10123"/>
        </pc:sldMkLst>
        <pc:picChg chg="mod">
          <ac:chgData name="Rachel Chopping" userId="281e9b65-2244-40a5-8cab-3493df92dc86" providerId="ADAL" clId="{A50C1BC0-B0AA-41A1-BDC2-78E8A9E8CFB2}" dt="2025-11-19T22:08:52.109" v="1983" actId="208"/>
          <ac:picMkLst>
            <pc:docMk/>
            <pc:sldMk cId="0" sldId="10123"/>
            <ac:picMk id="2" creationId="{00000000-0000-0000-0000-000000000000}"/>
          </ac:picMkLst>
        </pc:picChg>
      </pc:sldChg>
      <pc:sldChg chg="modSp mod">
        <pc:chgData name="Rachel Chopping" userId="281e9b65-2244-40a5-8cab-3493df92dc86" providerId="ADAL" clId="{A50C1BC0-B0AA-41A1-BDC2-78E8A9E8CFB2}" dt="2025-11-19T22:08:50.738" v="1982" actId="208"/>
        <pc:sldMkLst>
          <pc:docMk/>
          <pc:sldMk cId="0" sldId="10124"/>
        </pc:sldMkLst>
        <pc:picChg chg="mod">
          <ac:chgData name="Rachel Chopping" userId="281e9b65-2244-40a5-8cab-3493df92dc86" providerId="ADAL" clId="{A50C1BC0-B0AA-41A1-BDC2-78E8A9E8CFB2}" dt="2025-11-19T22:08:50.738" v="1982" actId="208"/>
          <ac:picMkLst>
            <pc:docMk/>
            <pc:sldMk cId="0" sldId="10124"/>
            <ac:picMk id="2" creationId="{00000000-0000-0000-0000-000000000000}"/>
          </ac:picMkLst>
        </pc:picChg>
      </pc:sldChg>
      <pc:sldChg chg="modSp mod">
        <pc:chgData name="Rachel Chopping" userId="281e9b65-2244-40a5-8cab-3493df92dc86" providerId="ADAL" clId="{A50C1BC0-B0AA-41A1-BDC2-78E8A9E8CFB2}" dt="2025-11-19T22:08:48.830" v="1981" actId="208"/>
        <pc:sldMkLst>
          <pc:docMk/>
          <pc:sldMk cId="0" sldId="10125"/>
        </pc:sldMkLst>
        <pc:picChg chg="mod">
          <ac:chgData name="Rachel Chopping" userId="281e9b65-2244-40a5-8cab-3493df92dc86" providerId="ADAL" clId="{A50C1BC0-B0AA-41A1-BDC2-78E8A9E8CFB2}" dt="2025-11-19T22:08:48.830" v="1981" actId="208"/>
          <ac:picMkLst>
            <pc:docMk/>
            <pc:sldMk cId="0" sldId="10125"/>
            <ac:picMk id="2" creationId="{00000000-0000-0000-0000-000000000000}"/>
          </ac:picMkLst>
        </pc:picChg>
      </pc:sldChg>
      <pc:sldChg chg="modSp mod">
        <pc:chgData name="Rachel Chopping" userId="281e9b65-2244-40a5-8cab-3493df92dc86" providerId="ADAL" clId="{A50C1BC0-B0AA-41A1-BDC2-78E8A9E8CFB2}" dt="2025-11-19T22:09:39.320" v="1998" actId="948"/>
        <pc:sldMkLst>
          <pc:docMk/>
          <pc:sldMk cId="0" sldId="10127"/>
        </pc:sldMkLst>
        <pc:spChg chg="mod">
          <ac:chgData name="Rachel Chopping" userId="281e9b65-2244-40a5-8cab-3493df92dc86" providerId="ADAL" clId="{A50C1BC0-B0AA-41A1-BDC2-78E8A9E8CFB2}" dt="2025-11-19T22:09:39.320" v="1998" actId="948"/>
          <ac:spMkLst>
            <pc:docMk/>
            <pc:sldMk cId="0" sldId="10127"/>
            <ac:spMk id="2" creationId="{00000000-0000-0000-0000-000000000000}"/>
          </ac:spMkLst>
        </pc:spChg>
        <pc:picChg chg="mod">
          <ac:chgData name="Rachel Chopping" userId="281e9b65-2244-40a5-8cab-3493df92dc86" providerId="ADAL" clId="{A50C1BC0-B0AA-41A1-BDC2-78E8A9E8CFB2}" dt="2025-11-19T22:09:12.763" v="1986" actId="14861"/>
          <ac:picMkLst>
            <pc:docMk/>
            <pc:sldMk cId="0" sldId="10127"/>
            <ac:picMk id="3" creationId="{00000000-0000-0000-0000-000000000000}"/>
          </ac:picMkLst>
        </pc:picChg>
      </pc:sldChg>
      <pc:sldChg chg="modSp mod">
        <pc:chgData name="Rachel Chopping" userId="281e9b65-2244-40a5-8cab-3493df92dc86" providerId="ADAL" clId="{A50C1BC0-B0AA-41A1-BDC2-78E8A9E8CFB2}" dt="2025-11-19T22:09:49.564" v="1999" actId="208"/>
        <pc:sldMkLst>
          <pc:docMk/>
          <pc:sldMk cId="0" sldId="10128"/>
        </pc:sldMkLst>
        <pc:picChg chg="mod">
          <ac:chgData name="Rachel Chopping" userId="281e9b65-2244-40a5-8cab-3493df92dc86" providerId="ADAL" clId="{A50C1BC0-B0AA-41A1-BDC2-78E8A9E8CFB2}" dt="2025-11-19T22:09:49.564" v="1999" actId="208"/>
          <ac:picMkLst>
            <pc:docMk/>
            <pc:sldMk cId="0" sldId="10128"/>
            <ac:picMk id="2" creationId="{00000000-0000-0000-0000-000000000000}"/>
          </ac:picMkLst>
        </pc:picChg>
      </pc:sldChg>
      <pc:sldChg chg="modSp mod">
        <pc:chgData name="Rachel Chopping" userId="281e9b65-2244-40a5-8cab-3493df92dc86" providerId="ADAL" clId="{A50C1BC0-B0AA-41A1-BDC2-78E8A9E8CFB2}" dt="2025-11-19T22:09:55.067" v="2000" actId="208"/>
        <pc:sldMkLst>
          <pc:docMk/>
          <pc:sldMk cId="0" sldId="10130"/>
        </pc:sldMkLst>
        <pc:picChg chg="mod">
          <ac:chgData name="Rachel Chopping" userId="281e9b65-2244-40a5-8cab-3493df92dc86" providerId="ADAL" clId="{A50C1BC0-B0AA-41A1-BDC2-78E8A9E8CFB2}" dt="2025-11-19T22:09:55.067" v="2000" actId="208"/>
          <ac:picMkLst>
            <pc:docMk/>
            <pc:sldMk cId="0" sldId="10130"/>
            <ac:picMk id="2" creationId="{00000000-0000-0000-0000-000000000000}"/>
          </ac:picMkLst>
        </pc:picChg>
      </pc:sldChg>
      <pc:sldChg chg="del">
        <pc:chgData name="Rachel Chopping" userId="281e9b65-2244-40a5-8cab-3493df92dc86" providerId="ADAL" clId="{A50C1BC0-B0AA-41A1-BDC2-78E8A9E8CFB2}" dt="2025-11-19T22:09:57.253" v="2001" actId="47"/>
        <pc:sldMkLst>
          <pc:docMk/>
          <pc:sldMk cId="0" sldId="10131"/>
        </pc:sldMkLst>
      </pc:sldChg>
      <pc:sldChg chg="del">
        <pc:chgData name="Rachel Chopping" userId="281e9b65-2244-40a5-8cab-3493df92dc86" providerId="ADAL" clId="{A50C1BC0-B0AA-41A1-BDC2-78E8A9E8CFB2}" dt="2025-11-19T22:09:57.253" v="2001" actId="47"/>
        <pc:sldMkLst>
          <pc:docMk/>
          <pc:sldMk cId="0" sldId="10132"/>
        </pc:sldMkLst>
      </pc:sldChg>
      <pc:sldChg chg="del">
        <pc:chgData name="Rachel Chopping" userId="281e9b65-2244-40a5-8cab-3493df92dc86" providerId="ADAL" clId="{A50C1BC0-B0AA-41A1-BDC2-78E8A9E8CFB2}" dt="2025-11-19T22:09:57.253" v="2001" actId="47"/>
        <pc:sldMkLst>
          <pc:docMk/>
          <pc:sldMk cId="0" sldId="10133"/>
        </pc:sldMkLst>
      </pc:sldChg>
      <pc:sldChg chg="modSp mod">
        <pc:chgData name="Rachel Chopping" userId="281e9b65-2244-40a5-8cab-3493df92dc86" providerId="ADAL" clId="{A50C1BC0-B0AA-41A1-BDC2-78E8A9E8CFB2}" dt="2025-11-19T22:11:02.005" v="2036" actId="20577"/>
        <pc:sldMkLst>
          <pc:docMk/>
          <pc:sldMk cId="0" sldId="10135"/>
        </pc:sldMkLst>
        <pc:spChg chg="mod">
          <ac:chgData name="Rachel Chopping" userId="281e9b65-2244-40a5-8cab-3493df92dc86" providerId="ADAL" clId="{A50C1BC0-B0AA-41A1-BDC2-78E8A9E8CFB2}" dt="2025-11-19T22:11:02.005" v="2036" actId="20577"/>
          <ac:spMkLst>
            <pc:docMk/>
            <pc:sldMk cId="0" sldId="10135"/>
            <ac:spMk id="2" creationId="{00000000-0000-0000-0000-000000000000}"/>
          </ac:spMkLst>
        </pc:spChg>
        <pc:picChg chg="mod">
          <ac:chgData name="Rachel Chopping" userId="281e9b65-2244-40a5-8cab-3493df92dc86" providerId="ADAL" clId="{A50C1BC0-B0AA-41A1-BDC2-78E8A9E8CFB2}" dt="2025-11-19T22:10:06.966" v="2003" actId="14861"/>
          <ac:picMkLst>
            <pc:docMk/>
            <pc:sldMk cId="0" sldId="10135"/>
            <ac:picMk id="3" creationId="{00000000-0000-0000-0000-000000000000}"/>
          </ac:picMkLst>
        </pc:picChg>
      </pc:sldChg>
      <pc:sldChg chg="modSp mod">
        <pc:chgData name="Rachel Chopping" userId="281e9b65-2244-40a5-8cab-3493df92dc86" providerId="ADAL" clId="{A50C1BC0-B0AA-41A1-BDC2-78E8A9E8CFB2}" dt="2025-11-19T22:11:05.609" v="2037" actId="208"/>
        <pc:sldMkLst>
          <pc:docMk/>
          <pc:sldMk cId="0" sldId="10136"/>
        </pc:sldMkLst>
        <pc:picChg chg="mod">
          <ac:chgData name="Rachel Chopping" userId="281e9b65-2244-40a5-8cab-3493df92dc86" providerId="ADAL" clId="{A50C1BC0-B0AA-41A1-BDC2-78E8A9E8CFB2}" dt="2025-11-19T22:11:05.609" v="2037" actId="208"/>
          <ac:picMkLst>
            <pc:docMk/>
            <pc:sldMk cId="0" sldId="10136"/>
            <ac:picMk id="2" creationId="{00000000-0000-0000-0000-000000000000}"/>
          </ac:picMkLst>
        </pc:picChg>
      </pc:sldChg>
      <pc:sldChg chg="modSp mod">
        <pc:chgData name="Rachel Chopping" userId="281e9b65-2244-40a5-8cab-3493df92dc86" providerId="ADAL" clId="{A50C1BC0-B0AA-41A1-BDC2-78E8A9E8CFB2}" dt="2025-11-19T22:11:07.688" v="2038" actId="208"/>
        <pc:sldMkLst>
          <pc:docMk/>
          <pc:sldMk cId="0" sldId="10137"/>
        </pc:sldMkLst>
        <pc:picChg chg="mod">
          <ac:chgData name="Rachel Chopping" userId="281e9b65-2244-40a5-8cab-3493df92dc86" providerId="ADAL" clId="{A50C1BC0-B0AA-41A1-BDC2-78E8A9E8CFB2}" dt="2025-11-19T22:11:07.688" v="2038" actId="208"/>
          <ac:picMkLst>
            <pc:docMk/>
            <pc:sldMk cId="0" sldId="10137"/>
            <ac:picMk id="2" creationId="{00000000-0000-0000-0000-000000000000}"/>
          </ac:picMkLst>
        </pc:picChg>
      </pc:sldChg>
      <pc:sldChg chg="modSp mod">
        <pc:chgData name="Rachel Chopping" userId="281e9b65-2244-40a5-8cab-3493df92dc86" providerId="ADAL" clId="{A50C1BC0-B0AA-41A1-BDC2-78E8A9E8CFB2}" dt="2025-11-19T22:11:09.322" v="2039" actId="208"/>
        <pc:sldMkLst>
          <pc:docMk/>
          <pc:sldMk cId="0" sldId="10138"/>
        </pc:sldMkLst>
        <pc:picChg chg="mod">
          <ac:chgData name="Rachel Chopping" userId="281e9b65-2244-40a5-8cab-3493df92dc86" providerId="ADAL" clId="{A50C1BC0-B0AA-41A1-BDC2-78E8A9E8CFB2}" dt="2025-11-19T22:11:09.322" v="2039" actId="208"/>
          <ac:picMkLst>
            <pc:docMk/>
            <pc:sldMk cId="0" sldId="10138"/>
            <ac:picMk id="2" creationId="{00000000-0000-0000-0000-000000000000}"/>
          </ac:picMkLst>
        </pc:picChg>
      </pc:sldChg>
      <pc:sldChg chg="modSp mod">
        <pc:chgData name="Rachel Chopping" userId="281e9b65-2244-40a5-8cab-3493df92dc86" providerId="ADAL" clId="{A50C1BC0-B0AA-41A1-BDC2-78E8A9E8CFB2}" dt="2025-11-19T22:11:11.126" v="2040" actId="208"/>
        <pc:sldMkLst>
          <pc:docMk/>
          <pc:sldMk cId="0" sldId="10139"/>
        </pc:sldMkLst>
        <pc:picChg chg="mod">
          <ac:chgData name="Rachel Chopping" userId="281e9b65-2244-40a5-8cab-3493df92dc86" providerId="ADAL" clId="{A50C1BC0-B0AA-41A1-BDC2-78E8A9E8CFB2}" dt="2025-11-19T22:11:11.126" v="2040" actId="208"/>
          <ac:picMkLst>
            <pc:docMk/>
            <pc:sldMk cId="0" sldId="10139"/>
            <ac:picMk id="2" creationId="{00000000-0000-0000-0000-000000000000}"/>
          </ac:picMkLst>
        </pc:picChg>
      </pc:sldChg>
      <pc:sldChg chg="modSp mod ord">
        <pc:chgData name="Rachel Chopping" userId="281e9b65-2244-40a5-8cab-3493df92dc86" providerId="ADAL" clId="{A50C1BC0-B0AA-41A1-BDC2-78E8A9E8CFB2}" dt="2025-11-19T22:11:20.295" v="2044"/>
        <pc:sldMkLst>
          <pc:docMk/>
          <pc:sldMk cId="0" sldId="10140"/>
        </pc:sldMkLst>
        <pc:picChg chg="mod">
          <ac:chgData name="Rachel Chopping" userId="281e9b65-2244-40a5-8cab-3493df92dc86" providerId="ADAL" clId="{A50C1BC0-B0AA-41A1-BDC2-78E8A9E8CFB2}" dt="2025-11-19T22:11:15.386" v="2041" actId="208"/>
          <ac:picMkLst>
            <pc:docMk/>
            <pc:sldMk cId="0" sldId="10140"/>
            <ac:picMk id="2" creationId="{00000000-0000-0000-0000-000000000000}"/>
          </ac:picMkLst>
        </pc:picChg>
      </pc:sldChg>
      <pc:sldChg chg="modSp mod">
        <pc:chgData name="Rachel Chopping" userId="281e9b65-2244-40a5-8cab-3493df92dc86" providerId="ADAL" clId="{A50C1BC0-B0AA-41A1-BDC2-78E8A9E8CFB2}" dt="2025-11-19T22:11:17.811" v="2042" actId="208"/>
        <pc:sldMkLst>
          <pc:docMk/>
          <pc:sldMk cId="0" sldId="10141"/>
        </pc:sldMkLst>
        <pc:picChg chg="mod">
          <ac:chgData name="Rachel Chopping" userId="281e9b65-2244-40a5-8cab-3493df92dc86" providerId="ADAL" clId="{A50C1BC0-B0AA-41A1-BDC2-78E8A9E8CFB2}" dt="2025-11-19T22:11:17.811" v="2042" actId="208"/>
          <ac:picMkLst>
            <pc:docMk/>
            <pc:sldMk cId="0" sldId="10141"/>
            <ac:picMk id="2" creationId="{00000000-0000-0000-0000-000000000000}"/>
          </ac:picMkLst>
        </pc:picChg>
      </pc:sldChg>
      <pc:sldChg chg="modSp mod">
        <pc:chgData name="Rachel Chopping" userId="281e9b65-2244-40a5-8cab-3493df92dc86" providerId="ADAL" clId="{A50C1BC0-B0AA-41A1-BDC2-78E8A9E8CFB2}" dt="2025-11-19T22:11:59.325" v="2054" actId="948"/>
        <pc:sldMkLst>
          <pc:docMk/>
          <pc:sldMk cId="0" sldId="10143"/>
        </pc:sldMkLst>
        <pc:spChg chg="mod">
          <ac:chgData name="Rachel Chopping" userId="281e9b65-2244-40a5-8cab-3493df92dc86" providerId="ADAL" clId="{A50C1BC0-B0AA-41A1-BDC2-78E8A9E8CFB2}" dt="2025-11-19T22:11:59.325" v="2054" actId="948"/>
          <ac:spMkLst>
            <pc:docMk/>
            <pc:sldMk cId="0" sldId="10143"/>
            <ac:spMk id="2" creationId="{00000000-0000-0000-0000-000000000000}"/>
          </ac:spMkLst>
        </pc:spChg>
        <pc:picChg chg="mod">
          <ac:chgData name="Rachel Chopping" userId="281e9b65-2244-40a5-8cab-3493df92dc86" providerId="ADAL" clId="{A50C1BC0-B0AA-41A1-BDC2-78E8A9E8CFB2}" dt="2025-11-19T22:11:35.968" v="2046" actId="14861"/>
          <ac:picMkLst>
            <pc:docMk/>
            <pc:sldMk cId="0" sldId="10143"/>
            <ac:picMk id="3" creationId="{00000000-0000-0000-0000-000000000000}"/>
          </ac:picMkLst>
        </pc:picChg>
      </pc:sldChg>
      <pc:sldChg chg="modSp mod">
        <pc:chgData name="Rachel Chopping" userId="281e9b65-2244-40a5-8cab-3493df92dc86" providerId="ADAL" clId="{A50C1BC0-B0AA-41A1-BDC2-78E8A9E8CFB2}" dt="2025-11-19T22:12:19.682" v="2061" actId="208"/>
        <pc:sldMkLst>
          <pc:docMk/>
          <pc:sldMk cId="0" sldId="10144"/>
        </pc:sldMkLst>
        <pc:picChg chg="mod">
          <ac:chgData name="Rachel Chopping" userId="281e9b65-2244-40a5-8cab-3493df92dc86" providerId="ADAL" clId="{A50C1BC0-B0AA-41A1-BDC2-78E8A9E8CFB2}" dt="2025-11-19T22:12:19.682" v="2061" actId="208"/>
          <ac:picMkLst>
            <pc:docMk/>
            <pc:sldMk cId="0" sldId="10144"/>
            <ac:picMk id="2" creationId="{00000000-0000-0000-0000-000000000000}"/>
          </ac:picMkLst>
        </pc:picChg>
      </pc:sldChg>
      <pc:sldChg chg="modSp mod">
        <pc:chgData name="Rachel Chopping" userId="281e9b65-2244-40a5-8cab-3493df92dc86" providerId="ADAL" clId="{A50C1BC0-B0AA-41A1-BDC2-78E8A9E8CFB2}" dt="2025-11-19T22:12:17.490" v="2060" actId="208"/>
        <pc:sldMkLst>
          <pc:docMk/>
          <pc:sldMk cId="0" sldId="10145"/>
        </pc:sldMkLst>
        <pc:picChg chg="mod">
          <ac:chgData name="Rachel Chopping" userId="281e9b65-2244-40a5-8cab-3493df92dc86" providerId="ADAL" clId="{A50C1BC0-B0AA-41A1-BDC2-78E8A9E8CFB2}" dt="2025-11-19T22:12:17.490" v="2060" actId="208"/>
          <ac:picMkLst>
            <pc:docMk/>
            <pc:sldMk cId="0" sldId="10145"/>
            <ac:picMk id="2" creationId="{00000000-0000-0000-0000-000000000000}"/>
          </ac:picMkLst>
        </pc:picChg>
      </pc:sldChg>
      <pc:sldChg chg="modSp mod">
        <pc:chgData name="Rachel Chopping" userId="281e9b65-2244-40a5-8cab-3493df92dc86" providerId="ADAL" clId="{A50C1BC0-B0AA-41A1-BDC2-78E8A9E8CFB2}" dt="2025-11-19T22:12:12.145" v="2059" actId="208"/>
        <pc:sldMkLst>
          <pc:docMk/>
          <pc:sldMk cId="0" sldId="10146"/>
        </pc:sldMkLst>
        <pc:picChg chg="mod">
          <ac:chgData name="Rachel Chopping" userId="281e9b65-2244-40a5-8cab-3493df92dc86" providerId="ADAL" clId="{A50C1BC0-B0AA-41A1-BDC2-78E8A9E8CFB2}" dt="2025-11-19T22:12:12.145" v="2059" actId="208"/>
          <ac:picMkLst>
            <pc:docMk/>
            <pc:sldMk cId="0" sldId="10146"/>
            <ac:picMk id="2" creationId="{00000000-0000-0000-0000-000000000000}"/>
          </ac:picMkLst>
        </pc:picChg>
      </pc:sldChg>
      <pc:sldChg chg="del">
        <pc:chgData name="Rachel Chopping" userId="281e9b65-2244-40a5-8cab-3493df92dc86" providerId="ADAL" clId="{A50C1BC0-B0AA-41A1-BDC2-78E8A9E8CFB2}" dt="2025-11-19T22:12:08.303" v="2056" actId="47"/>
        <pc:sldMkLst>
          <pc:docMk/>
          <pc:sldMk cId="0" sldId="10147"/>
        </pc:sldMkLst>
      </pc:sldChg>
      <pc:sldChg chg="del">
        <pc:chgData name="Rachel Chopping" userId="281e9b65-2244-40a5-8cab-3493df92dc86" providerId="ADAL" clId="{A50C1BC0-B0AA-41A1-BDC2-78E8A9E8CFB2}" dt="2025-11-19T22:12:09.052" v="2057" actId="47"/>
        <pc:sldMkLst>
          <pc:docMk/>
          <pc:sldMk cId="0" sldId="10148"/>
        </pc:sldMkLst>
      </pc:sldChg>
      <pc:sldChg chg="del">
        <pc:chgData name="Rachel Chopping" userId="281e9b65-2244-40a5-8cab-3493df92dc86" providerId="ADAL" clId="{A50C1BC0-B0AA-41A1-BDC2-78E8A9E8CFB2}" dt="2025-11-19T22:12:09.724" v="2058" actId="47"/>
        <pc:sldMkLst>
          <pc:docMk/>
          <pc:sldMk cId="0" sldId="10149"/>
        </pc:sldMkLst>
      </pc:sldChg>
      <pc:sldChg chg="modSp mod">
        <pc:chgData name="Rachel Chopping" userId="281e9b65-2244-40a5-8cab-3493df92dc86" providerId="ADAL" clId="{A50C1BC0-B0AA-41A1-BDC2-78E8A9E8CFB2}" dt="2025-11-19T22:13:24.641" v="2100" actId="14861"/>
        <pc:sldMkLst>
          <pc:docMk/>
          <pc:sldMk cId="0" sldId="10151"/>
        </pc:sldMkLst>
        <pc:spChg chg="mod">
          <ac:chgData name="Rachel Chopping" userId="281e9b65-2244-40a5-8cab-3493df92dc86" providerId="ADAL" clId="{A50C1BC0-B0AA-41A1-BDC2-78E8A9E8CFB2}" dt="2025-11-19T22:13:14.072" v="2099" actId="20577"/>
          <ac:spMkLst>
            <pc:docMk/>
            <pc:sldMk cId="0" sldId="10151"/>
            <ac:spMk id="2" creationId="{00000000-0000-0000-0000-000000000000}"/>
          </ac:spMkLst>
        </pc:spChg>
        <pc:picChg chg="mod">
          <ac:chgData name="Rachel Chopping" userId="281e9b65-2244-40a5-8cab-3493df92dc86" providerId="ADAL" clId="{A50C1BC0-B0AA-41A1-BDC2-78E8A9E8CFB2}" dt="2025-11-19T22:13:24.641" v="2100" actId="14861"/>
          <ac:picMkLst>
            <pc:docMk/>
            <pc:sldMk cId="0" sldId="10151"/>
            <ac:picMk id="3" creationId="{00000000-0000-0000-0000-000000000000}"/>
          </ac:picMkLst>
        </pc:picChg>
      </pc:sldChg>
      <pc:sldChg chg="modSp mod">
        <pc:chgData name="Rachel Chopping" userId="281e9b65-2244-40a5-8cab-3493df92dc86" providerId="ADAL" clId="{A50C1BC0-B0AA-41A1-BDC2-78E8A9E8CFB2}" dt="2025-11-19T22:15:17.713" v="2101" actId="1076"/>
        <pc:sldMkLst>
          <pc:docMk/>
          <pc:sldMk cId="0" sldId="10152"/>
        </pc:sldMkLst>
        <pc:picChg chg="mod">
          <ac:chgData name="Rachel Chopping" userId="281e9b65-2244-40a5-8cab-3493df92dc86" providerId="ADAL" clId="{A50C1BC0-B0AA-41A1-BDC2-78E8A9E8CFB2}" dt="2025-11-19T22:15:17.713" v="2101" actId="1076"/>
          <ac:picMkLst>
            <pc:docMk/>
            <pc:sldMk cId="0" sldId="10152"/>
            <ac:picMk id="2" creationId="{00000000-0000-0000-0000-000000000000}"/>
          </ac:picMkLst>
        </pc:picChg>
      </pc:sldChg>
      <pc:sldChg chg="del">
        <pc:chgData name="Rachel Chopping" userId="281e9b65-2244-40a5-8cab-3493df92dc86" providerId="ADAL" clId="{A50C1BC0-B0AA-41A1-BDC2-78E8A9E8CFB2}" dt="2025-11-19T22:15:56.802" v="2102" actId="47"/>
        <pc:sldMkLst>
          <pc:docMk/>
          <pc:sldMk cId="0" sldId="10153"/>
        </pc:sldMkLst>
      </pc:sldChg>
      <pc:sldChg chg="del">
        <pc:chgData name="Rachel Chopping" userId="281e9b65-2244-40a5-8cab-3493df92dc86" providerId="ADAL" clId="{A50C1BC0-B0AA-41A1-BDC2-78E8A9E8CFB2}" dt="2025-11-19T22:15:56.802" v="2102" actId="47"/>
        <pc:sldMkLst>
          <pc:docMk/>
          <pc:sldMk cId="0" sldId="10154"/>
        </pc:sldMkLst>
      </pc:sldChg>
      <pc:sldChg chg="del">
        <pc:chgData name="Rachel Chopping" userId="281e9b65-2244-40a5-8cab-3493df92dc86" providerId="ADAL" clId="{A50C1BC0-B0AA-41A1-BDC2-78E8A9E8CFB2}" dt="2025-11-19T22:15:56.802" v="2102" actId="47"/>
        <pc:sldMkLst>
          <pc:docMk/>
          <pc:sldMk cId="0" sldId="10155"/>
        </pc:sldMkLst>
      </pc:sldChg>
      <pc:sldChg chg="del">
        <pc:chgData name="Rachel Chopping" userId="281e9b65-2244-40a5-8cab-3493df92dc86" providerId="ADAL" clId="{A50C1BC0-B0AA-41A1-BDC2-78E8A9E8CFB2}" dt="2025-11-19T22:15:56.802" v="2102" actId="47"/>
        <pc:sldMkLst>
          <pc:docMk/>
          <pc:sldMk cId="0" sldId="10156"/>
        </pc:sldMkLst>
      </pc:sldChg>
      <pc:sldChg chg="del">
        <pc:chgData name="Rachel Chopping" userId="281e9b65-2244-40a5-8cab-3493df92dc86" providerId="ADAL" clId="{A50C1BC0-B0AA-41A1-BDC2-78E8A9E8CFB2}" dt="2025-11-19T22:15:56.802" v="2102" actId="47"/>
        <pc:sldMkLst>
          <pc:docMk/>
          <pc:sldMk cId="0" sldId="10157"/>
        </pc:sldMkLst>
      </pc:sldChg>
      <pc:sldChg chg="modSp mod">
        <pc:chgData name="Rachel Chopping" userId="281e9b65-2244-40a5-8cab-3493df92dc86" providerId="ADAL" clId="{A50C1BC0-B0AA-41A1-BDC2-78E8A9E8CFB2}" dt="2025-11-19T22:16:50.579" v="2133" actId="14861"/>
        <pc:sldMkLst>
          <pc:docMk/>
          <pc:sldMk cId="0" sldId="10159"/>
        </pc:sldMkLst>
        <pc:spChg chg="mod">
          <ac:chgData name="Rachel Chopping" userId="281e9b65-2244-40a5-8cab-3493df92dc86" providerId="ADAL" clId="{A50C1BC0-B0AA-41A1-BDC2-78E8A9E8CFB2}" dt="2025-11-19T22:16:38.784" v="2132" actId="948"/>
          <ac:spMkLst>
            <pc:docMk/>
            <pc:sldMk cId="0" sldId="10159"/>
            <ac:spMk id="2" creationId="{00000000-0000-0000-0000-000000000000}"/>
          </ac:spMkLst>
        </pc:spChg>
        <pc:picChg chg="mod">
          <ac:chgData name="Rachel Chopping" userId="281e9b65-2244-40a5-8cab-3493df92dc86" providerId="ADAL" clId="{A50C1BC0-B0AA-41A1-BDC2-78E8A9E8CFB2}" dt="2025-11-19T22:16:50.579" v="2133" actId="14861"/>
          <ac:picMkLst>
            <pc:docMk/>
            <pc:sldMk cId="0" sldId="10159"/>
            <ac:picMk id="3" creationId="{00000000-0000-0000-0000-000000000000}"/>
          </ac:picMkLst>
        </pc:picChg>
      </pc:sldChg>
      <pc:sldChg chg="addSp modSp mod">
        <pc:chgData name="Rachel Chopping" userId="281e9b65-2244-40a5-8cab-3493df92dc86" providerId="ADAL" clId="{A50C1BC0-B0AA-41A1-BDC2-78E8A9E8CFB2}" dt="2025-11-19T22:17:52.842" v="2151" actId="948"/>
        <pc:sldMkLst>
          <pc:docMk/>
          <pc:sldMk cId="0" sldId="10167"/>
        </pc:sldMkLst>
        <pc:spChg chg="mod">
          <ac:chgData name="Rachel Chopping" userId="281e9b65-2244-40a5-8cab-3493df92dc86" providerId="ADAL" clId="{A50C1BC0-B0AA-41A1-BDC2-78E8A9E8CFB2}" dt="2025-11-19T22:17:52.842" v="2151" actId="948"/>
          <ac:spMkLst>
            <pc:docMk/>
            <pc:sldMk cId="0" sldId="10167"/>
            <ac:spMk id="2" creationId="{00000000-0000-0000-0000-000000000000}"/>
          </ac:spMkLst>
        </pc:spChg>
        <pc:spChg chg="add mod">
          <ac:chgData name="Rachel Chopping" userId="281e9b65-2244-40a5-8cab-3493df92dc86" providerId="ADAL" clId="{A50C1BC0-B0AA-41A1-BDC2-78E8A9E8CFB2}" dt="2025-11-19T22:17:35.285" v="2144" actId="571"/>
          <ac:spMkLst>
            <pc:docMk/>
            <pc:sldMk cId="0" sldId="10167"/>
            <ac:spMk id="5" creationId="{07EA008A-A1F6-A3AF-5201-FC02A58EB5E4}"/>
          </ac:spMkLst>
        </pc:spChg>
        <pc:picChg chg="mod">
          <ac:chgData name="Rachel Chopping" userId="281e9b65-2244-40a5-8cab-3493df92dc86" providerId="ADAL" clId="{A50C1BC0-B0AA-41A1-BDC2-78E8A9E8CFB2}" dt="2025-11-19T22:17:08.874" v="2135" actId="14861"/>
          <ac:picMkLst>
            <pc:docMk/>
            <pc:sldMk cId="0" sldId="10167"/>
            <ac:picMk id="3" creationId="{00000000-0000-0000-0000-000000000000}"/>
          </ac:picMkLst>
        </pc:picChg>
        <pc:picChg chg="add mod">
          <ac:chgData name="Rachel Chopping" userId="281e9b65-2244-40a5-8cab-3493df92dc86" providerId="ADAL" clId="{A50C1BC0-B0AA-41A1-BDC2-78E8A9E8CFB2}" dt="2025-11-19T22:17:35.285" v="2144" actId="571"/>
          <ac:picMkLst>
            <pc:docMk/>
            <pc:sldMk cId="0" sldId="10167"/>
            <ac:picMk id="6" creationId="{361C9616-247F-ECD9-D6AD-E05A6E0A3BBB}"/>
          </ac:picMkLst>
        </pc:picChg>
      </pc:sldChg>
      <pc:sldChg chg="del">
        <pc:chgData name="Rachel Chopping" userId="281e9b65-2244-40a5-8cab-3493df92dc86" providerId="ADAL" clId="{A50C1BC0-B0AA-41A1-BDC2-78E8A9E8CFB2}" dt="2025-11-19T22:18:55.187" v="2154" actId="47"/>
        <pc:sldMkLst>
          <pc:docMk/>
          <pc:sldMk cId="0" sldId="10174"/>
        </pc:sldMkLst>
      </pc:sldChg>
      <pc:sldChg chg="del">
        <pc:chgData name="Rachel Chopping" userId="281e9b65-2244-40a5-8cab-3493df92dc86" providerId="ADAL" clId="{A50C1BC0-B0AA-41A1-BDC2-78E8A9E8CFB2}" dt="2025-11-19T22:18:55.187" v="2154" actId="47"/>
        <pc:sldMkLst>
          <pc:docMk/>
          <pc:sldMk cId="0" sldId="10175"/>
        </pc:sldMkLst>
      </pc:sldChg>
      <pc:sldChg chg="del">
        <pc:chgData name="Rachel Chopping" userId="281e9b65-2244-40a5-8cab-3493df92dc86" providerId="ADAL" clId="{A50C1BC0-B0AA-41A1-BDC2-78E8A9E8CFB2}" dt="2025-11-19T22:18:55.187" v="2154" actId="47"/>
        <pc:sldMkLst>
          <pc:docMk/>
          <pc:sldMk cId="0" sldId="10176"/>
        </pc:sldMkLst>
      </pc:sldChg>
      <pc:sldChg chg="del">
        <pc:chgData name="Rachel Chopping" userId="281e9b65-2244-40a5-8cab-3493df92dc86" providerId="ADAL" clId="{A50C1BC0-B0AA-41A1-BDC2-78E8A9E8CFB2}" dt="2025-11-19T22:18:55.187" v="2154" actId="47"/>
        <pc:sldMkLst>
          <pc:docMk/>
          <pc:sldMk cId="0" sldId="10177"/>
        </pc:sldMkLst>
      </pc:sldChg>
      <pc:sldChg chg="del">
        <pc:chgData name="Rachel Chopping" userId="281e9b65-2244-40a5-8cab-3493df92dc86" providerId="ADAL" clId="{A50C1BC0-B0AA-41A1-BDC2-78E8A9E8CFB2}" dt="2025-11-19T22:18:55.187" v="2154" actId="47"/>
        <pc:sldMkLst>
          <pc:docMk/>
          <pc:sldMk cId="0" sldId="10178"/>
        </pc:sldMkLst>
      </pc:sldChg>
      <pc:sldChg chg="del">
        <pc:chgData name="Rachel Chopping" userId="281e9b65-2244-40a5-8cab-3493df92dc86" providerId="ADAL" clId="{A50C1BC0-B0AA-41A1-BDC2-78E8A9E8CFB2}" dt="2025-11-19T22:18:55.187" v="2154" actId="47"/>
        <pc:sldMkLst>
          <pc:docMk/>
          <pc:sldMk cId="0" sldId="10179"/>
        </pc:sldMkLst>
      </pc:sldChg>
      <pc:sldChg chg="del">
        <pc:chgData name="Rachel Chopping" userId="281e9b65-2244-40a5-8cab-3493df92dc86" providerId="ADAL" clId="{A50C1BC0-B0AA-41A1-BDC2-78E8A9E8CFB2}" dt="2025-11-19T22:18:55.187" v="2154" actId="47"/>
        <pc:sldMkLst>
          <pc:docMk/>
          <pc:sldMk cId="0" sldId="10180"/>
        </pc:sldMkLst>
      </pc:sldChg>
      <pc:sldChg chg="del">
        <pc:chgData name="Rachel Chopping" userId="281e9b65-2244-40a5-8cab-3493df92dc86" providerId="ADAL" clId="{A50C1BC0-B0AA-41A1-BDC2-78E8A9E8CFB2}" dt="2025-11-19T22:18:55.187" v="2154" actId="47"/>
        <pc:sldMkLst>
          <pc:docMk/>
          <pc:sldMk cId="0" sldId="10181"/>
        </pc:sldMkLst>
      </pc:sldChg>
      <pc:sldChg chg="del">
        <pc:chgData name="Rachel Chopping" userId="281e9b65-2244-40a5-8cab-3493df92dc86" providerId="ADAL" clId="{A50C1BC0-B0AA-41A1-BDC2-78E8A9E8CFB2}" dt="2025-11-19T22:19:19.123" v="2156" actId="47"/>
        <pc:sldMkLst>
          <pc:docMk/>
          <pc:sldMk cId="0" sldId="10182"/>
        </pc:sldMkLst>
      </pc:sldChg>
      <pc:sldChg chg="del">
        <pc:chgData name="Rachel Chopping" userId="281e9b65-2244-40a5-8cab-3493df92dc86" providerId="ADAL" clId="{A50C1BC0-B0AA-41A1-BDC2-78E8A9E8CFB2}" dt="2025-11-19T22:19:19.123" v="2156" actId="47"/>
        <pc:sldMkLst>
          <pc:docMk/>
          <pc:sldMk cId="0" sldId="10183"/>
        </pc:sldMkLst>
      </pc:sldChg>
      <pc:sldChg chg="del">
        <pc:chgData name="Rachel Chopping" userId="281e9b65-2244-40a5-8cab-3493df92dc86" providerId="ADAL" clId="{A50C1BC0-B0AA-41A1-BDC2-78E8A9E8CFB2}" dt="2025-11-19T22:19:19.123" v="2156" actId="47"/>
        <pc:sldMkLst>
          <pc:docMk/>
          <pc:sldMk cId="0" sldId="10184"/>
        </pc:sldMkLst>
      </pc:sldChg>
      <pc:sldChg chg="del">
        <pc:chgData name="Rachel Chopping" userId="281e9b65-2244-40a5-8cab-3493df92dc86" providerId="ADAL" clId="{A50C1BC0-B0AA-41A1-BDC2-78E8A9E8CFB2}" dt="2025-11-19T22:19:19.123" v="2156" actId="47"/>
        <pc:sldMkLst>
          <pc:docMk/>
          <pc:sldMk cId="0" sldId="10185"/>
        </pc:sldMkLst>
      </pc:sldChg>
      <pc:sldChg chg="del">
        <pc:chgData name="Rachel Chopping" userId="281e9b65-2244-40a5-8cab-3493df92dc86" providerId="ADAL" clId="{A50C1BC0-B0AA-41A1-BDC2-78E8A9E8CFB2}" dt="2025-11-19T22:19:19.123" v="2156" actId="47"/>
        <pc:sldMkLst>
          <pc:docMk/>
          <pc:sldMk cId="0" sldId="10186"/>
        </pc:sldMkLst>
      </pc:sldChg>
      <pc:sldChg chg="del">
        <pc:chgData name="Rachel Chopping" userId="281e9b65-2244-40a5-8cab-3493df92dc86" providerId="ADAL" clId="{A50C1BC0-B0AA-41A1-BDC2-78E8A9E8CFB2}" dt="2025-11-19T22:19:19.123" v="2156" actId="47"/>
        <pc:sldMkLst>
          <pc:docMk/>
          <pc:sldMk cId="0" sldId="10187"/>
        </pc:sldMkLst>
      </pc:sldChg>
      <pc:sldChg chg="del">
        <pc:chgData name="Rachel Chopping" userId="281e9b65-2244-40a5-8cab-3493df92dc86" providerId="ADAL" clId="{A50C1BC0-B0AA-41A1-BDC2-78E8A9E8CFB2}" dt="2025-11-19T22:19:19.123" v="2156" actId="47"/>
        <pc:sldMkLst>
          <pc:docMk/>
          <pc:sldMk cId="0" sldId="10188"/>
        </pc:sldMkLst>
      </pc:sldChg>
      <pc:sldChg chg="del">
        <pc:chgData name="Rachel Chopping" userId="281e9b65-2244-40a5-8cab-3493df92dc86" providerId="ADAL" clId="{A50C1BC0-B0AA-41A1-BDC2-78E8A9E8CFB2}" dt="2025-11-19T22:19:19.123" v="2156" actId="47"/>
        <pc:sldMkLst>
          <pc:docMk/>
          <pc:sldMk cId="0" sldId="10189"/>
        </pc:sldMkLst>
      </pc:sldChg>
      <pc:sldChg chg="modSp mod">
        <pc:chgData name="Rachel Chopping" userId="281e9b65-2244-40a5-8cab-3493df92dc86" providerId="ADAL" clId="{A50C1BC0-B0AA-41A1-BDC2-78E8A9E8CFB2}" dt="2025-11-19T22:26:23.825" v="2190" actId="14861"/>
        <pc:sldMkLst>
          <pc:docMk/>
          <pc:sldMk cId="0" sldId="10191"/>
        </pc:sldMkLst>
        <pc:spChg chg="mod">
          <ac:chgData name="Rachel Chopping" userId="281e9b65-2244-40a5-8cab-3493df92dc86" providerId="ADAL" clId="{A50C1BC0-B0AA-41A1-BDC2-78E8A9E8CFB2}" dt="2025-11-19T22:26:18.319" v="2189" actId="20577"/>
          <ac:spMkLst>
            <pc:docMk/>
            <pc:sldMk cId="0" sldId="10191"/>
            <ac:spMk id="2" creationId="{00000000-0000-0000-0000-000000000000}"/>
          </ac:spMkLst>
        </pc:spChg>
        <pc:picChg chg="mod">
          <ac:chgData name="Rachel Chopping" userId="281e9b65-2244-40a5-8cab-3493df92dc86" providerId="ADAL" clId="{A50C1BC0-B0AA-41A1-BDC2-78E8A9E8CFB2}" dt="2025-11-19T22:26:23.825" v="2190" actId="14861"/>
          <ac:picMkLst>
            <pc:docMk/>
            <pc:sldMk cId="0" sldId="10191"/>
            <ac:picMk id="3" creationId="{00000000-0000-0000-0000-000000000000}"/>
          </ac:picMkLst>
        </pc:picChg>
      </pc:sldChg>
      <pc:sldChg chg="modSp mod">
        <pc:chgData name="Rachel Chopping" userId="281e9b65-2244-40a5-8cab-3493df92dc86" providerId="ADAL" clId="{A50C1BC0-B0AA-41A1-BDC2-78E8A9E8CFB2}" dt="2025-11-19T22:28:36.541" v="2193" actId="1076"/>
        <pc:sldMkLst>
          <pc:docMk/>
          <pc:sldMk cId="0" sldId="10198"/>
        </pc:sldMkLst>
        <pc:picChg chg="mod">
          <ac:chgData name="Rachel Chopping" userId="281e9b65-2244-40a5-8cab-3493df92dc86" providerId="ADAL" clId="{A50C1BC0-B0AA-41A1-BDC2-78E8A9E8CFB2}" dt="2025-11-19T22:28:36.541" v="2193" actId="1076"/>
          <ac:picMkLst>
            <pc:docMk/>
            <pc:sldMk cId="0" sldId="10198"/>
            <ac:picMk id="2" creationId="{00000000-0000-0000-0000-000000000000}"/>
          </ac:picMkLst>
        </pc:picChg>
      </pc:sldChg>
      <pc:sldChg chg="modSp mod">
        <pc:chgData name="Rachel Chopping" userId="281e9b65-2244-40a5-8cab-3493df92dc86" providerId="ADAL" clId="{A50C1BC0-B0AA-41A1-BDC2-78E8A9E8CFB2}" dt="2025-11-19T22:31:10.426" v="2217" actId="1076"/>
        <pc:sldMkLst>
          <pc:docMk/>
          <pc:sldMk cId="0" sldId="10199"/>
        </pc:sldMkLst>
        <pc:spChg chg="mod">
          <ac:chgData name="Rachel Chopping" userId="281e9b65-2244-40a5-8cab-3493df92dc86" providerId="ADAL" clId="{A50C1BC0-B0AA-41A1-BDC2-78E8A9E8CFB2}" dt="2025-11-19T22:31:06.331" v="2216" actId="20577"/>
          <ac:spMkLst>
            <pc:docMk/>
            <pc:sldMk cId="0" sldId="10199"/>
            <ac:spMk id="2" creationId="{00000000-0000-0000-0000-000000000000}"/>
          </ac:spMkLst>
        </pc:spChg>
        <pc:picChg chg="mod">
          <ac:chgData name="Rachel Chopping" userId="281e9b65-2244-40a5-8cab-3493df92dc86" providerId="ADAL" clId="{A50C1BC0-B0AA-41A1-BDC2-78E8A9E8CFB2}" dt="2025-11-19T22:31:10.426" v="2217" actId="1076"/>
          <ac:picMkLst>
            <pc:docMk/>
            <pc:sldMk cId="0" sldId="10199"/>
            <ac:picMk id="3" creationId="{00000000-0000-0000-0000-000000000000}"/>
          </ac:picMkLst>
        </pc:picChg>
      </pc:sldChg>
      <pc:sldChg chg="ord">
        <pc:chgData name="Rachel Chopping" userId="281e9b65-2244-40a5-8cab-3493df92dc86" providerId="ADAL" clId="{A50C1BC0-B0AA-41A1-BDC2-78E8A9E8CFB2}" dt="2025-11-19T05:14:58.497" v="1875"/>
        <pc:sldMkLst>
          <pc:docMk/>
          <pc:sldMk cId="0" sldId="10203"/>
        </pc:sldMkLst>
      </pc:sldChg>
      <pc:sldChg chg="del">
        <pc:chgData name="Rachel Chopping" userId="281e9b65-2244-40a5-8cab-3493df92dc86" providerId="ADAL" clId="{A50C1BC0-B0AA-41A1-BDC2-78E8A9E8CFB2}" dt="2025-11-19T04:39:11.402" v="1457" actId="47"/>
        <pc:sldMkLst>
          <pc:docMk/>
          <pc:sldMk cId="0" sldId="10209"/>
        </pc:sldMkLst>
      </pc:sldChg>
      <pc:sldChg chg="del">
        <pc:chgData name="Rachel Chopping" userId="281e9b65-2244-40a5-8cab-3493df92dc86" providerId="ADAL" clId="{A50C1BC0-B0AA-41A1-BDC2-78E8A9E8CFB2}" dt="2025-11-19T04:39:11.402" v="1457" actId="47"/>
        <pc:sldMkLst>
          <pc:docMk/>
          <pc:sldMk cId="0" sldId="10210"/>
        </pc:sldMkLst>
      </pc:sldChg>
      <pc:sldChg chg="del">
        <pc:chgData name="Rachel Chopping" userId="281e9b65-2244-40a5-8cab-3493df92dc86" providerId="ADAL" clId="{A50C1BC0-B0AA-41A1-BDC2-78E8A9E8CFB2}" dt="2025-11-19T04:39:11.402" v="1457" actId="47"/>
        <pc:sldMkLst>
          <pc:docMk/>
          <pc:sldMk cId="0" sldId="10211"/>
        </pc:sldMkLst>
      </pc:sldChg>
      <pc:sldChg chg="del">
        <pc:chgData name="Rachel Chopping" userId="281e9b65-2244-40a5-8cab-3493df92dc86" providerId="ADAL" clId="{A50C1BC0-B0AA-41A1-BDC2-78E8A9E8CFB2}" dt="2025-11-19T04:39:11.402" v="1457" actId="47"/>
        <pc:sldMkLst>
          <pc:docMk/>
          <pc:sldMk cId="0" sldId="10212"/>
        </pc:sldMkLst>
      </pc:sldChg>
      <pc:sldChg chg="del">
        <pc:chgData name="Rachel Chopping" userId="281e9b65-2244-40a5-8cab-3493df92dc86" providerId="ADAL" clId="{A50C1BC0-B0AA-41A1-BDC2-78E8A9E8CFB2}" dt="2025-11-19T04:39:11.402" v="1457" actId="47"/>
        <pc:sldMkLst>
          <pc:docMk/>
          <pc:sldMk cId="0" sldId="10213"/>
        </pc:sldMkLst>
      </pc:sldChg>
      <pc:sldChg chg="del">
        <pc:chgData name="Rachel Chopping" userId="281e9b65-2244-40a5-8cab-3493df92dc86" providerId="ADAL" clId="{A50C1BC0-B0AA-41A1-BDC2-78E8A9E8CFB2}" dt="2025-11-19T04:39:11.402" v="1457" actId="47"/>
        <pc:sldMkLst>
          <pc:docMk/>
          <pc:sldMk cId="0" sldId="10214"/>
        </pc:sldMkLst>
      </pc:sldChg>
      <pc:sldChg chg="del">
        <pc:chgData name="Rachel Chopping" userId="281e9b65-2244-40a5-8cab-3493df92dc86" providerId="ADAL" clId="{A50C1BC0-B0AA-41A1-BDC2-78E8A9E8CFB2}" dt="2025-11-19T04:39:11.402" v="1457" actId="47"/>
        <pc:sldMkLst>
          <pc:docMk/>
          <pc:sldMk cId="0" sldId="10215"/>
        </pc:sldMkLst>
      </pc:sldChg>
      <pc:sldChg chg="del">
        <pc:chgData name="Rachel Chopping" userId="281e9b65-2244-40a5-8cab-3493df92dc86" providerId="ADAL" clId="{A50C1BC0-B0AA-41A1-BDC2-78E8A9E8CFB2}" dt="2025-11-19T04:39:11.402" v="1457" actId="47"/>
        <pc:sldMkLst>
          <pc:docMk/>
          <pc:sldMk cId="0" sldId="10216"/>
        </pc:sldMkLst>
      </pc:sldChg>
      <pc:sldChg chg="del">
        <pc:chgData name="Rachel Chopping" userId="281e9b65-2244-40a5-8cab-3493df92dc86" providerId="ADAL" clId="{A50C1BC0-B0AA-41A1-BDC2-78E8A9E8CFB2}" dt="2025-11-19T04:39:11.402" v="1457" actId="47"/>
        <pc:sldMkLst>
          <pc:docMk/>
          <pc:sldMk cId="2185447425" sldId="10217"/>
        </pc:sldMkLst>
      </pc:sldChg>
      <pc:sldChg chg="del">
        <pc:chgData name="Rachel Chopping" userId="281e9b65-2244-40a5-8cab-3493df92dc86" providerId="ADAL" clId="{A50C1BC0-B0AA-41A1-BDC2-78E8A9E8CFB2}" dt="2025-11-19T04:40:12.879" v="1459" actId="47"/>
        <pc:sldMkLst>
          <pc:docMk/>
          <pc:sldMk cId="4174146507" sldId="10218"/>
        </pc:sldMkLst>
      </pc:sldChg>
      <pc:sldChg chg="add">
        <pc:chgData name="Rachel Chopping" userId="281e9b65-2244-40a5-8cab-3493df92dc86" providerId="ADAL" clId="{A50C1BC0-B0AA-41A1-BDC2-78E8A9E8CFB2}" dt="2025-11-19T01:39:03.086" v="32"/>
        <pc:sldMkLst>
          <pc:docMk/>
          <pc:sldMk cId="1333500988" sldId="10219"/>
        </pc:sldMkLst>
      </pc:sldChg>
      <pc:sldChg chg="add">
        <pc:chgData name="Rachel Chopping" userId="281e9b65-2244-40a5-8cab-3493df92dc86" providerId="ADAL" clId="{A50C1BC0-B0AA-41A1-BDC2-78E8A9E8CFB2}" dt="2025-11-19T01:45:09.867" v="53"/>
        <pc:sldMkLst>
          <pc:docMk/>
          <pc:sldMk cId="3569506200" sldId="10220"/>
        </pc:sldMkLst>
      </pc:sldChg>
      <pc:sldChg chg="add">
        <pc:chgData name="Rachel Chopping" userId="281e9b65-2244-40a5-8cab-3493df92dc86" providerId="ADAL" clId="{A50C1BC0-B0AA-41A1-BDC2-78E8A9E8CFB2}" dt="2025-11-19T01:47:02.141" v="78"/>
        <pc:sldMkLst>
          <pc:docMk/>
          <pc:sldMk cId="3449522371" sldId="10221"/>
        </pc:sldMkLst>
      </pc:sldChg>
      <pc:sldChg chg="add">
        <pc:chgData name="Rachel Chopping" userId="281e9b65-2244-40a5-8cab-3493df92dc86" providerId="ADAL" clId="{A50C1BC0-B0AA-41A1-BDC2-78E8A9E8CFB2}" dt="2025-11-19T01:54:26.825" v="108"/>
        <pc:sldMkLst>
          <pc:docMk/>
          <pc:sldMk cId="117459479" sldId="10222"/>
        </pc:sldMkLst>
      </pc:sldChg>
      <pc:sldChg chg="addSp delSp modSp add mod">
        <pc:chgData name="Rachel Chopping" userId="281e9b65-2244-40a5-8cab-3493df92dc86" providerId="ADAL" clId="{A50C1BC0-B0AA-41A1-BDC2-78E8A9E8CFB2}" dt="2025-11-19T01:59:54.793" v="158" actId="1076"/>
        <pc:sldMkLst>
          <pc:docMk/>
          <pc:sldMk cId="2140898850" sldId="10223"/>
        </pc:sldMkLst>
        <pc:spChg chg="mod topLvl">
          <ac:chgData name="Rachel Chopping" userId="281e9b65-2244-40a5-8cab-3493df92dc86" providerId="ADAL" clId="{A50C1BC0-B0AA-41A1-BDC2-78E8A9E8CFB2}" dt="2025-11-19T01:59:46.653" v="154" actId="164"/>
          <ac:spMkLst>
            <pc:docMk/>
            <pc:sldMk cId="2140898850" sldId="10223"/>
            <ac:spMk id="8" creationId="{E2A1D233-30F4-400A-581A-69A7150ADBD8}"/>
          </ac:spMkLst>
        </pc:spChg>
        <pc:spChg chg="del mod topLvl">
          <ac:chgData name="Rachel Chopping" userId="281e9b65-2244-40a5-8cab-3493df92dc86" providerId="ADAL" clId="{A50C1BC0-B0AA-41A1-BDC2-78E8A9E8CFB2}" dt="2025-11-19T01:56:41.061" v="140" actId="478"/>
          <ac:spMkLst>
            <pc:docMk/>
            <pc:sldMk cId="2140898850" sldId="10223"/>
            <ac:spMk id="9" creationId="{15C639FB-697E-8146-177B-91A7BEB50496}"/>
          </ac:spMkLst>
        </pc:spChg>
        <pc:grpChg chg="del">
          <ac:chgData name="Rachel Chopping" userId="281e9b65-2244-40a5-8cab-3493df92dc86" providerId="ADAL" clId="{A50C1BC0-B0AA-41A1-BDC2-78E8A9E8CFB2}" dt="2025-11-19T01:56:31.261" v="135" actId="478"/>
          <ac:grpSpMkLst>
            <pc:docMk/>
            <pc:sldMk cId="2140898850" sldId="10223"/>
            <ac:grpSpMk id="10" creationId="{28FFCC77-EC51-78B4-0942-7B2B3E40F07B}"/>
          </ac:grpSpMkLst>
        </pc:grpChg>
        <pc:grpChg chg="del mod topLvl">
          <ac:chgData name="Rachel Chopping" userId="281e9b65-2244-40a5-8cab-3493df92dc86" providerId="ADAL" clId="{A50C1BC0-B0AA-41A1-BDC2-78E8A9E8CFB2}" dt="2025-11-19T01:56:38.749" v="139" actId="478"/>
          <ac:grpSpMkLst>
            <pc:docMk/>
            <pc:sldMk cId="2140898850" sldId="10223"/>
            <ac:grpSpMk id="11" creationId="{11FEBAD5-3598-98C2-51E7-D4A865281006}"/>
          </ac:grpSpMkLst>
        </pc:grpChg>
        <pc:grpChg chg="add del">
          <ac:chgData name="Rachel Chopping" userId="281e9b65-2244-40a5-8cab-3493df92dc86" providerId="ADAL" clId="{A50C1BC0-B0AA-41A1-BDC2-78E8A9E8CFB2}" dt="2025-11-19T01:56:36.507" v="138" actId="165"/>
          <ac:grpSpMkLst>
            <pc:docMk/>
            <pc:sldMk cId="2140898850" sldId="10223"/>
            <ac:grpSpMk id="12" creationId="{53E5B9CB-4D44-1CD0-5FC9-2302722A9B3E}"/>
          </ac:grpSpMkLst>
        </pc:grpChg>
        <pc:grpChg chg="add mod">
          <ac:chgData name="Rachel Chopping" userId="281e9b65-2244-40a5-8cab-3493df92dc86" providerId="ADAL" clId="{A50C1BC0-B0AA-41A1-BDC2-78E8A9E8CFB2}" dt="2025-11-19T01:59:54.793" v="158" actId="1076"/>
          <ac:grpSpMkLst>
            <pc:docMk/>
            <pc:sldMk cId="2140898850" sldId="10223"/>
            <ac:grpSpMk id="14" creationId="{C8ACCE7E-9355-89D2-4451-2E0D8720321E}"/>
          </ac:grpSpMkLst>
        </pc:grpChg>
        <pc:picChg chg="add del mod">
          <ac:chgData name="Rachel Chopping" userId="281e9b65-2244-40a5-8cab-3493df92dc86" providerId="ADAL" clId="{A50C1BC0-B0AA-41A1-BDC2-78E8A9E8CFB2}" dt="2025-11-19T01:59:30.325" v="146" actId="478"/>
          <ac:picMkLst>
            <pc:docMk/>
            <pc:sldMk cId="2140898850" sldId="10223"/>
            <ac:picMk id="3" creationId="{B873DD0A-AF7F-B054-EDB3-F4FFDA5E7898}"/>
          </ac:picMkLst>
        </pc:picChg>
        <pc:picChg chg="del">
          <ac:chgData name="Rachel Chopping" userId="281e9b65-2244-40a5-8cab-3493df92dc86" providerId="ADAL" clId="{A50C1BC0-B0AA-41A1-BDC2-78E8A9E8CFB2}" dt="2025-11-19T01:56:31.261" v="135" actId="478"/>
          <ac:picMkLst>
            <pc:docMk/>
            <pc:sldMk cId="2140898850" sldId="10223"/>
            <ac:picMk id="5" creationId="{0D37A587-E4D0-DEAF-D11F-401FB602D535}"/>
          </ac:picMkLst>
        </pc:picChg>
        <pc:picChg chg="del mod topLvl">
          <ac:chgData name="Rachel Chopping" userId="281e9b65-2244-40a5-8cab-3493df92dc86" providerId="ADAL" clId="{A50C1BC0-B0AA-41A1-BDC2-78E8A9E8CFB2}" dt="2025-11-19T01:56:38.749" v="139" actId="478"/>
          <ac:picMkLst>
            <pc:docMk/>
            <pc:sldMk cId="2140898850" sldId="10223"/>
            <ac:picMk id="6" creationId="{9982690E-82C4-84DA-956F-A4C02EF5E704}"/>
          </ac:picMkLst>
        </pc:picChg>
        <pc:picChg chg="add del">
          <ac:chgData name="Rachel Chopping" userId="281e9b65-2244-40a5-8cab-3493df92dc86" providerId="ADAL" clId="{A50C1BC0-B0AA-41A1-BDC2-78E8A9E8CFB2}" dt="2025-11-19T01:59:23.958" v="145" actId="478"/>
          <ac:picMkLst>
            <pc:docMk/>
            <pc:sldMk cId="2140898850" sldId="10223"/>
            <ac:picMk id="7" creationId="{D3C306FA-D0DF-7550-4F9C-74EB5C52BFF5}"/>
          </ac:picMkLst>
        </pc:picChg>
        <pc:picChg chg="add mod">
          <ac:chgData name="Rachel Chopping" userId="281e9b65-2244-40a5-8cab-3493df92dc86" providerId="ADAL" clId="{A50C1BC0-B0AA-41A1-BDC2-78E8A9E8CFB2}" dt="2025-11-19T01:59:51.234" v="157" actId="14861"/>
          <ac:picMkLst>
            <pc:docMk/>
            <pc:sldMk cId="2140898850" sldId="10223"/>
            <ac:picMk id="13" creationId="{9D693A07-CDAF-72B3-61BA-779AE44BB420}"/>
          </ac:picMkLst>
        </pc:picChg>
      </pc:sldChg>
      <pc:sldChg chg="addSp delSp modSp new del mod">
        <pc:chgData name="Rachel Chopping" userId="281e9b65-2244-40a5-8cab-3493df92dc86" providerId="ADAL" clId="{A50C1BC0-B0AA-41A1-BDC2-78E8A9E8CFB2}" dt="2025-11-19T01:55:50.342" v="133" actId="47"/>
        <pc:sldMkLst>
          <pc:docMk/>
          <pc:sldMk cId="3164796599" sldId="10223"/>
        </pc:sldMkLst>
        <pc:spChg chg="add del mod">
          <ac:chgData name="Rachel Chopping" userId="281e9b65-2244-40a5-8cab-3493df92dc86" providerId="ADAL" clId="{A50C1BC0-B0AA-41A1-BDC2-78E8A9E8CFB2}" dt="2025-11-19T01:55:48.761" v="132" actId="478"/>
          <ac:spMkLst>
            <pc:docMk/>
            <pc:sldMk cId="3164796599" sldId="10223"/>
            <ac:spMk id="2" creationId="{2C2BE11B-30C3-DDA6-7432-3F3068DAA10A}"/>
          </ac:spMkLst>
        </pc:spChg>
      </pc:sldChg>
      <pc:sldChg chg="add">
        <pc:chgData name="Rachel Chopping" userId="281e9b65-2244-40a5-8cab-3493df92dc86" providerId="ADAL" clId="{A50C1BC0-B0AA-41A1-BDC2-78E8A9E8CFB2}" dt="2025-11-19T02:00:54.744" v="172"/>
        <pc:sldMkLst>
          <pc:docMk/>
          <pc:sldMk cId="2178333987" sldId="10224"/>
        </pc:sldMkLst>
      </pc:sldChg>
      <pc:sldChg chg="addSp delSp modSp add mod">
        <pc:chgData name="Rachel Chopping" userId="281e9b65-2244-40a5-8cab-3493df92dc86" providerId="ADAL" clId="{A50C1BC0-B0AA-41A1-BDC2-78E8A9E8CFB2}" dt="2025-11-19T02:02:38.553" v="188" actId="164"/>
        <pc:sldMkLst>
          <pc:docMk/>
          <pc:sldMk cId="3387782513" sldId="10225"/>
        </pc:sldMkLst>
        <pc:spChg chg="mod topLvl">
          <ac:chgData name="Rachel Chopping" userId="281e9b65-2244-40a5-8cab-3493df92dc86" providerId="ADAL" clId="{A50C1BC0-B0AA-41A1-BDC2-78E8A9E8CFB2}" dt="2025-11-19T02:02:38.553" v="188" actId="164"/>
          <ac:spMkLst>
            <pc:docMk/>
            <pc:sldMk cId="3387782513" sldId="10225"/>
            <ac:spMk id="8" creationId="{3ABFFF22-8572-9B2F-304F-B800222FB49B}"/>
          </ac:spMkLst>
        </pc:spChg>
        <pc:grpChg chg="add mod">
          <ac:chgData name="Rachel Chopping" userId="281e9b65-2244-40a5-8cab-3493df92dc86" providerId="ADAL" clId="{A50C1BC0-B0AA-41A1-BDC2-78E8A9E8CFB2}" dt="2025-11-19T02:02:38.553" v="188" actId="164"/>
          <ac:grpSpMkLst>
            <pc:docMk/>
            <pc:sldMk cId="3387782513" sldId="10225"/>
            <ac:grpSpMk id="4" creationId="{14015A87-DCEA-1532-57DA-684BA3EA6855}"/>
          </ac:grpSpMkLst>
        </pc:grpChg>
        <pc:grpChg chg="del">
          <ac:chgData name="Rachel Chopping" userId="281e9b65-2244-40a5-8cab-3493df92dc86" providerId="ADAL" clId="{A50C1BC0-B0AA-41A1-BDC2-78E8A9E8CFB2}" dt="2025-11-19T02:02:15.867" v="178" actId="165"/>
          <ac:grpSpMkLst>
            <pc:docMk/>
            <pc:sldMk cId="3387782513" sldId="10225"/>
            <ac:grpSpMk id="14" creationId="{8DAD51F1-222E-926B-F068-1C5C5C587D7E}"/>
          </ac:grpSpMkLst>
        </pc:grpChg>
        <pc:picChg chg="add mod ord">
          <ac:chgData name="Rachel Chopping" userId="281e9b65-2244-40a5-8cab-3493df92dc86" providerId="ADAL" clId="{A50C1BC0-B0AA-41A1-BDC2-78E8A9E8CFB2}" dt="2025-11-19T02:02:38.553" v="188" actId="164"/>
          <ac:picMkLst>
            <pc:docMk/>
            <pc:sldMk cId="3387782513" sldId="10225"/>
            <ac:picMk id="3" creationId="{74A68069-F2D7-56B6-C79C-521E866B7F82}"/>
          </ac:picMkLst>
        </pc:picChg>
        <pc:picChg chg="del mod topLvl">
          <ac:chgData name="Rachel Chopping" userId="281e9b65-2244-40a5-8cab-3493df92dc86" providerId="ADAL" clId="{A50C1BC0-B0AA-41A1-BDC2-78E8A9E8CFB2}" dt="2025-11-19T02:02:27.990" v="185" actId="478"/>
          <ac:picMkLst>
            <pc:docMk/>
            <pc:sldMk cId="3387782513" sldId="10225"/>
            <ac:picMk id="13" creationId="{1EE23D27-0981-CD6D-7661-6F576A0B6C62}"/>
          </ac:picMkLst>
        </pc:picChg>
      </pc:sldChg>
      <pc:sldChg chg="add">
        <pc:chgData name="Rachel Chopping" userId="281e9b65-2244-40a5-8cab-3493df92dc86" providerId="ADAL" clId="{A50C1BC0-B0AA-41A1-BDC2-78E8A9E8CFB2}" dt="2025-11-19T02:07:19.086" v="204"/>
        <pc:sldMkLst>
          <pc:docMk/>
          <pc:sldMk cId="3386884651" sldId="10226"/>
        </pc:sldMkLst>
      </pc:sldChg>
      <pc:sldChg chg="add">
        <pc:chgData name="Rachel Chopping" userId="281e9b65-2244-40a5-8cab-3493df92dc86" providerId="ADAL" clId="{A50C1BC0-B0AA-41A1-BDC2-78E8A9E8CFB2}" dt="2025-11-19T03:18:55.210" v="208"/>
        <pc:sldMkLst>
          <pc:docMk/>
          <pc:sldMk cId="0" sldId="10227"/>
        </pc:sldMkLst>
      </pc:sldChg>
      <pc:sldChg chg="add">
        <pc:chgData name="Rachel Chopping" userId="281e9b65-2244-40a5-8cab-3493df92dc86" providerId="ADAL" clId="{A50C1BC0-B0AA-41A1-BDC2-78E8A9E8CFB2}" dt="2025-11-19T03:18:55.210" v="208"/>
        <pc:sldMkLst>
          <pc:docMk/>
          <pc:sldMk cId="0" sldId="10228"/>
        </pc:sldMkLst>
      </pc:sldChg>
      <pc:sldChg chg="add">
        <pc:chgData name="Rachel Chopping" userId="281e9b65-2244-40a5-8cab-3493df92dc86" providerId="ADAL" clId="{A50C1BC0-B0AA-41A1-BDC2-78E8A9E8CFB2}" dt="2025-11-19T03:18:55.210" v="208"/>
        <pc:sldMkLst>
          <pc:docMk/>
          <pc:sldMk cId="0" sldId="10229"/>
        </pc:sldMkLst>
      </pc:sldChg>
      <pc:sldChg chg="add">
        <pc:chgData name="Rachel Chopping" userId="281e9b65-2244-40a5-8cab-3493df92dc86" providerId="ADAL" clId="{A50C1BC0-B0AA-41A1-BDC2-78E8A9E8CFB2}" dt="2025-11-19T03:18:55.210" v="208"/>
        <pc:sldMkLst>
          <pc:docMk/>
          <pc:sldMk cId="0" sldId="10230"/>
        </pc:sldMkLst>
      </pc:sldChg>
      <pc:sldChg chg="add">
        <pc:chgData name="Rachel Chopping" userId="281e9b65-2244-40a5-8cab-3493df92dc86" providerId="ADAL" clId="{A50C1BC0-B0AA-41A1-BDC2-78E8A9E8CFB2}" dt="2025-11-19T03:18:55.210" v="208"/>
        <pc:sldMkLst>
          <pc:docMk/>
          <pc:sldMk cId="0" sldId="10231"/>
        </pc:sldMkLst>
      </pc:sldChg>
      <pc:sldChg chg="add">
        <pc:chgData name="Rachel Chopping" userId="281e9b65-2244-40a5-8cab-3493df92dc86" providerId="ADAL" clId="{A50C1BC0-B0AA-41A1-BDC2-78E8A9E8CFB2}" dt="2025-11-19T03:18:55.210" v="208"/>
        <pc:sldMkLst>
          <pc:docMk/>
          <pc:sldMk cId="0" sldId="10232"/>
        </pc:sldMkLst>
      </pc:sldChg>
      <pc:sldChg chg="add">
        <pc:chgData name="Rachel Chopping" userId="281e9b65-2244-40a5-8cab-3493df92dc86" providerId="ADAL" clId="{A50C1BC0-B0AA-41A1-BDC2-78E8A9E8CFB2}" dt="2025-11-19T03:18:55.210" v="208"/>
        <pc:sldMkLst>
          <pc:docMk/>
          <pc:sldMk cId="0" sldId="10233"/>
        </pc:sldMkLst>
      </pc:sldChg>
      <pc:sldChg chg="add">
        <pc:chgData name="Rachel Chopping" userId="281e9b65-2244-40a5-8cab-3493df92dc86" providerId="ADAL" clId="{A50C1BC0-B0AA-41A1-BDC2-78E8A9E8CFB2}" dt="2025-11-19T03:18:55.210" v="208"/>
        <pc:sldMkLst>
          <pc:docMk/>
          <pc:sldMk cId="0" sldId="10234"/>
        </pc:sldMkLst>
      </pc:sldChg>
      <pc:sldChg chg="add">
        <pc:chgData name="Rachel Chopping" userId="281e9b65-2244-40a5-8cab-3493df92dc86" providerId="ADAL" clId="{A50C1BC0-B0AA-41A1-BDC2-78E8A9E8CFB2}" dt="2025-11-19T03:20:36.823" v="238"/>
        <pc:sldMkLst>
          <pc:docMk/>
          <pc:sldMk cId="1106175163" sldId="10235"/>
        </pc:sldMkLst>
      </pc:sldChg>
      <pc:sldChg chg="add">
        <pc:chgData name="Rachel Chopping" userId="281e9b65-2244-40a5-8cab-3493df92dc86" providerId="ADAL" clId="{A50C1BC0-B0AA-41A1-BDC2-78E8A9E8CFB2}" dt="2025-11-19T03:22:00.811" v="273"/>
        <pc:sldMkLst>
          <pc:docMk/>
          <pc:sldMk cId="3499983994" sldId="10236"/>
        </pc:sldMkLst>
      </pc:sldChg>
      <pc:sldChg chg="add">
        <pc:chgData name="Rachel Chopping" userId="281e9b65-2244-40a5-8cab-3493df92dc86" providerId="ADAL" clId="{A50C1BC0-B0AA-41A1-BDC2-78E8A9E8CFB2}" dt="2025-11-19T03:24:00.430" v="300"/>
        <pc:sldMkLst>
          <pc:docMk/>
          <pc:sldMk cId="2594674343" sldId="10237"/>
        </pc:sldMkLst>
      </pc:sldChg>
      <pc:sldChg chg="add">
        <pc:chgData name="Rachel Chopping" userId="281e9b65-2244-40a5-8cab-3493df92dc86" providerId="ADAL" clId="{A50C1BC0-B0AA-41A1-BDC2-78E8A9E8CFB2}" dt="2025-11-19T03:25:30.020" v="342"/>
        <pc:sldMkLst>
          <pc:docMk/>
          <pc:sldMk cId="2053889469" sldId="10238"/>
        </pc:sldMkLst>
      </pc:sldChg>
      <pc:sldChg chg="addSp delSp modSp new mod setBg">
        <pc:chgData name="Rachel Chopping" userId="281e9b65-2244-40a5-8cab-3493df92dc86" providerId="ADAL" clId="{A50C1BC0-B0AA-41A1-BDC2-78E8A9E8CFB2}" dt="2025-11-19T03:31:01.832" v="429" actId="14100"/>
        <pc:sldMkLst>
          <pc:docMk/>
          <pc:sldMk cId="1922033111" sldId="10239"/>
        </pc:sldMkLst>
        <pc:spChg chg="add del">
          <ac:chgData name="Rachel Chopping" userId="281e9b65-2244-40a5-8cab-3493df92dc86" providerId="ADAL" clId="{A50C1BC0-B0AA-41A1-BDC2-78E8A9E8CFB2}" dt="2025-11-19T03:30:47.216" v="424" actId="26606"/>
          <ac:spMkLst>
            <pc:docMk/>
            <pc:sldMk cId="1922033111" sldId="10239"/>
            <ac:spMk id="8" creationId="{42A4FC2C-047E-45A5-965D-8E1E3BF09BC6}"/>
          </ac:spMkLst>
        </pc:spChg>
        <pc:picChg chg="add mod modCrop">
          <ac:chgData name="Rachel Chopping" userId="281e9b65-2244-40a5-8cab-3493df92dc86" providerId="ADAL" clId="{A50C1BC0-B0AA-41A1-BDC2-78E8A9E8CFB2}" dt="2025-11-19T03:31:01.832" v="429" actId="14100"/>
          <ac:picMkLst>
            <pc:docMk/>
            <pc:sldMk cId="1922033111" sldId="10239"/>
            <ac:picMk id="3" creationId="{D4DC82BF-C941-0839-2485-0CFE3E6238B7}"/>
          </ac:picMkLst>
        </pc:picChg>
      </pc:sldChg>
      <pc:sldChg chg="add">
        <pc:chgData name="Rachel Chopping" userId="281e9b65-2244-40a5-8cab-3493df92dc86" providerId="ADAL" clId="{A50C1BC0-B0AA-41A1-BDC2-78E8A9E8CFB2}" dt="2025-11-19T03:35:38.551" v="472"/>
        <pc:sldMkLst>
          <pc:docMk/>
          <pc:sldMk cId="2862986016" sldId="10240"/>
        </pc:sldMkLst>
      </pc:sldChg>
      <pc:sldChg chg="add">
        <pc:chgData name="Rachel Chopping" userId="281e9b65-2244-40a5-8cab-3493df92dc86" providerId="ADAL" clId="{A50C1BC0-B0AA-41A1-BDC2-78E8A9E8CFB2}" dt="2025-11-19T03:41:39.702" v="555"/>
        <pc:sldMkLst>
          <pc:docMk/>
          <pc:sldMk cId="728234002" sldId="10241"/>
        </pc:sldMkLst>
      </pc:sldChg>
      <pc:sldChg chg="add">
        <pc:chgData name="Rachel Chopping" userId="281e9b65-2244-40a5-8cab-3493df92dc86" providerId="ADAL" clId="{A50C1BC0-B0AA-41A1-BDC2-78E8A9E8CFB2}" dt="2025-11-19T03:43:25.032" v="601"/>
        <pc:sldMkLst>
          <pc:docMk/>
          <pc:sldMk cId="538444984" sldId="10242"/>
        </pc:sldMkLst>
      </pc:sldChg>
      <pc:sldChg chg="add">
        <pc:chgData name="Rachel Chopping" userId="281e9b65-2244-40a5-8cab-3493df92dc86" providerId="ADAL" clId="{A50C1BC0-B0AA-41A1-BDC2-78E8A9E8CFB2}" dt="2025-11-19T03:44:39.216" v="658"/>
        <pc:sldMkLst>
          <pc:docMk/>
          <pc:sldMk cId="2903965050" sldId="10243"/>
        </pc:sldMkLst>
      </pc:sldChg>
      <pc:sldChg chg="new del">
        <pc:chgData name="Rachel Chopping" userId="281e9b65-2244-40a5-8cab-3493df92dc86" providerId="ADAL" clId="{A50C1BC0-B0AA-41A1-BDC2-78E8A9E8CFB2}" dt="2025-11-19T03:46:41.310" v="692" actId="47"/>
        <pc:sldMkLst>
          <pc:docMk/>
          <pc:sldMk cId="804742838" sldId="10244"/>
        </pc:sldMkLst>
      </pc:sldChg>
      <pc:sldChg chg="add">
        <pc:chgData name="Rachel Chopping" userId="281e9b65-2244-40a5-8cab-3493df92dc86" providerId="ADAL" clId="{A50C1BC0-B0AA-41A1-BDC2-78E8A9E8CFB2}" dt="2025-11-19T03:46:49.895" v="693"/>
        <pc:sldMkLst>
          <pc:docMk/>
          <pc:sldMk cId="1197378536" sldId="10244"/>
        </pc:sldMkLst>
      </pc:sldChg>
      <pc:sldChg chg="addSp delSp modSp add mod">
        <pc:chgData name="Rachel Chopping" userId="281e9b65-2244-40a5-8cab-3493df92dc86" providerId="ADAL" clId="{A50C1BC0-B0AA-41A1-BDC2-78E8A9E8CFB2}" dt="2025-11-19T03:52:22.368" v="784" actId="478"/>
        <pc:sldMkLst>
          <pc:docMk/>
          <pc:sldMk cId="3987707843" sldId="10245"/>
        </pc:sldMkLst>
        <pc:spChg chg="mod topLvl">
          <ac:chgData name="Rachel Chopping" userId="281e9b65-2244-40a5-8cab-3493df92dc86" providerId="ADAL" clId="{A50C1BC0-B0AA-41A1-BDC2-78E8A9E8CFB2}" dt="2025-11-19T03:50:53.293" v="759" actId="165"/>
          <ac:spMkLst>
            <pc:docMk/>
            <pc:sldMk cId="3987707843" sldId="10245"/>
            <ac:spMk id="8" creationId="{A04051EE-3289-D421-7883-E39CC8179692}"/>
          </ac:spMkLst>
        </pc:spChg>
        <pc:spChg chg="mod">
          <ac:chgData name="Rachel Chopping" userId="281e9b65-2244-40a5-8cab-3493df92dc86" providerId="ADAL" clId="{A50C1BC0-B0AA-41A1-BDC2-78E8A9E8CFB2}" dt="2025-11-19T03:47:15.151" v="695" actId="165"/>
          <ac:spMkLst>
            <pc:docMk/>
            <pc:sldMk cId="3987707843" sldId="10245"/>
            <ac:spMk id="9" creationId="{B572F49D-E4E7-C68A-89D2-96838C3222FC}"/>
          </ac:spMkLst>
        </pc:spChg>
        <pc:spChg chg="mod">
          <ac:chgData name="Rachel Chopping" userId="281e9b65-2244-40a5-8cab-3493df92dc86" providerId="ADAL" clId="{A50C1BC0-B0AA-41A1-BDC2-78E8A9E8CFB2}" dt="2025-11-19T03:48:13.073" v="711"/>
          <ac:spMkLst>
            <pc:docMk/>
            <pc:sldMk cId="3987707843" sldId="10245"/>
            <ac:spMk id="13" creationId="{D093BCCA-25EB-91B8-2077-DF956E478019}"/>
          </ac:spMkLst>
        </pc:spChg>
        <pc:spChg chg="mod">
          <ac:chgData name="Rachel Chopping" userId="281e9b65-2244-40a5-8cab-3493df92dc86" providerId="ADAL" clId="{A50C1BC0-B0AA-41A1-BDC2-78E8A9E8CFB2}" dt="2025-11-19T03:48:15.234" v="713"/>
          <ac:spMkLst>
            <pc:docMk/>
            <pc:sldMk cId="3987707843" sldId="10245"/>
            <ac:spMk id="16" creationId="{CA1BD0B3-3C6C-52B0-DB61-44EA1D7B0027}"/>
          </ac:spMkLst>
        </pc:spChg>
        <pc:spChg chg="mod">
          <ac:chgData name="Rachel Chopping" userId="281e9b65-2244-40a5-8cab-3493df92dc86" providerId="ADAL" clId="{A50C1BC0-B0AA-41A1-BDC2-78E8A9E8CFB2}" dt="2025-11-19T03:48:17.651" v="715"/>
          <ac:spMkLst>
            <pc:docMk/>
            <pc:sldMk cId="3987707843" sldId="10245"/>
            <ac:spMk id="19" creationId="{866FBA07-29A5-EA8C-AF36-3B4F02EE3A0E}"/>
          </ac:spMkLst>
        </pc:spChg>
        <pc:spChg chg="mod">
          <ac:chgData name="Rachel Chopping" userId="281e9b65-2244-40a5-8cab-3493df92dc86" providerId="ADAL" clId="{A50C1BC0-B0AA-41A1-BDC2-78E8A9E8CFB2}" dt="2025-11-19T03:48:21.344" v="717"/>
          <ac:spMkLst>
            <pc:docMk/>
            <pc:sldMk cId="3987707843" sldId="10245"/>
            <ac:spMk id="22" creationId="{ED795F5E-C291-5685-ACDC-3736D5DEDA00}"/>
          </ac:spMkLst>
        </pc:spChg>
        <pc:spChg chg="mod">
          <ac:chgData name="Rachel Chopping" userId="281e9b65-2244-40a5-8cab-3493df92dc86" providerId="ADAL" clId="{A50C1BC0-B0AA-41A1-BDC2-78E8A9E8CFB2}" dt="2025-11-19T03:48:42.688" v="720"/>
          <ac:spMkLst>
            <pc:docMk/>
            <pc:sldMk cId="3987707843" sldId="10245"/>
            <ac:spMk id="25" creationId="{62504B8F-CBE5-A312-24AE-B17F07591B84}"/>
          </ac:spMkLst>
        </pc:spChg>
        <pc:spChg chg="mod topLvl">
          <ac:chgData name="Rachel Chopping" userId="281e9b65-2244-40a5-8cab-3493df92dc86" providerId="ADAL" clId="{A50C1BC0-B0AA-41A1-BDC2-78E8A9E8CFB2}" dt="2025-11-19T03:50:53.293" v="759" actId="165"/>
          <ac:spMkLst>
            <pc:docMk/>
            <pc:sldMk cId="3987707843" sldId="10245"/>
            <ac:spMk id="28" creationId="{F5156118-4638-20D8-2D1E-3CB8BC2269EC}"/>
          </ac:spMkLst>
        </pc:spChg>
        <pc:spChg chg="mod topLvl">
          <ac:chgData name="Rachel Chopping" userId="281e9b65-2244-40a5-8cab-3493df92dc86" providerId="ADAL" clId="{A50C1BC0-B0AA-41A1-BDC2-78E8A9E8CFB2}" dt="2025-11-19T03:50:53.293" v="759" actId="165"/>
          <ac:spMkLst>
            <pc:docMk/>
            <pc:sldMk cId="3987707843" sldId="10245"/>
            <ac:spMk id="31" creationId="{D11D3520-2CD2-FA50-1130-056A03675B8F}"/>
          </ac:spMkLst>
        </pc:spChg>
        <pc:spChg chg="mod topLvl">
          <ac:chgData name="Rachel Chopping" userId="281e9b65-2244-40a5-8cab-3493df92dc86" providerId="ADAL" clId="{A50C1BC0-B0AA-41A1-BDC2-78E8A9E8CFB2}" dt="2025-11-19T03:50:53.293" v="759" actId="165"/>
          <ac:spMkLst>
            <pc:docMk/>
            <pc:sldMk cId="3987707843" sldId="10245"/>
            <ac:spMk id="34" creationId="{8C8EEF41-6766-1448-F14A-B46E48A92FEA}"/>
          </ac:spMkLst>
        </pc:spChg>
        <pc:spChg chg="mod topLvl">
          <ac:chgData name="Rachel Chopping" userId="281e9b65-2244-40a5-8cab-3493df92dc86" providerId="ADAL" clId="{A50C1BC0-B0AA-41A1-BDC2-78E8A9E8CFB2}" dt="2025-11-19T03:50:53.293" v="759" actId="165"/>
          <ac:spMkLst>
            <pc:docMk/>
            <pc:sldMk cId="3987707843" sldId="10245"/>
            <ac:spMk id="37" creationId="{3B792EFE-9C2E-EB2F-0194-59B4908D79FE}"/>
          </ac:spMkLst>
        </pc:spChg>
        <pc:spChg chg="mod topLvl">
          <ac:chgData name="Rachel Chopping" userId="281e9b65-2244-40a5-8cab-3493df92dc86" providerId="ADAL" clId="{A50C1BC0-B0AA-41A1-BDC2-78E8A9E8CFB2}" dt="2025-11-19T03:50:53.293" v="759" actId="165"/>
          <ac:spMkLst>
            <pc:docMk/>
            <pc:sldMk cId="3987707843" sldId="10245"/>
            <ac:spMk id="40" creationId="{3647711D-53AB-B529-778A-708E7B8D8C20}"/>
          </ac:spMkLst>
        </pc:spChg>
        <pc:grpChg chg="add mod">
          <ac:chgData name="Rachel Chopping" userId="281e9b65-2244-40a5-8cab-3493df92dc86" providerId="ADAL" clId="{A50C1BC0-B0AA-41A1-BDC2-78E8A9E8CFB2}" dt="2025-11-19T03:49:34.613" v="747" actId="1076"/>
          <ac:grpSpMkLst>
            <pc:docMk/>
            <pc:sldMk cId="3987707843" sldId="10245"/>
            <ac:grpSpMk id="4" creationId="{241C3F5C-8438-C00B-AC2A-04EE79F9B30E}"/>
          </ac:grpSpMkLst>
        </pc:grpChg>
        <pc:grpChg chg="add del mod">
          <ac:chgData name="Rachel Chopping" userId="281e9b65-2244-40a5-8cab-3493df92dc86" providerId="ADAL" clId="{A50C1BC0-B0AA-41A1-BDC2-78E8A9E8CFB2}" dt="2025-11-19T03:49:15.686" v="735" actId="478"/>
          <ac:grpSpMkLst>
            <pc:docMk/>
            <pc:sldMk cId="3987707843" sldId="10245"/>
            <ac:grpSpMk id="7" creationId="{CAF3DC62-DB20-ADBD-F73B-31D04C304703}"/>
          </ac:grpSpMkLst>
        </pc:grpChg>
        <pc:grpChg chg="add del mod topLvl">
          <ac:chgData name="Rachel Chopping" userId="281e9b65-2244-40a5-8cab-3493df92dc86" providerId="ADAL" clId="{A50C1BC0-B0AA-41A1-BDC2-78E8A9E8CFB2}" dt="2025-11-19T03:47:52.591" v="704" actId="165"/>
          <ac:grpSpMkLst>
            <pc:docMk/>
            <pc:sldMk cId="3987707843" sldId="10245"/>
            <ac:grpSpMk id="10" creationId="{70D519AC-3B53-20EA-9417-4195264E0ECC}"/>
          </ac:grpSpMkLst>
        </pc:grpChg>
        <pc:grpChg chg="del mod topLvl">
          <ac:chgData name="Rachel Chopping" userId="281e9b65-2244-40a5-8cab-3493df92dc86" providerId="ADAL" clId="{A50C1BC0-B0AA-41A1-BDC2-78E8A9E8CFB2}" dt="2025-11-19T03:48:05.925" v="710" actId="478"/>
          <ac:grpSpMkLst>
            <pc:docMk/>
            <pc:sldMk cId="3987707843" sldId="10245"/>
            <ac:grpSpMk id="11" creationId="{22686A92-81C9-4366-C139-C96E66AB14D0}"/>
          </ac:grpSpMkLst>
        </pc:grpChg>
        <pc:grpChg chg="del">
          <ac:chgData name="Rachel Chopping" userId="281e9b65-2244-40a5-8cab-3493df92dc86" providerId="ADAL" clId="{A50C1BC0-B0AA-41A1-BDC2-78E8A9E8CFB2}" dt="2025-11-19T03:47:15.151" v="695" actId="165"/>
          <ac:grpSpMkLst>
            <pc:docMk/>
            <pc:sldMk cId="3987707843" sldId="10245"/>
            <ac:grpSpMk id="12" creationId="{1FD48584-0FBC-8BB4-D87C-969AB79CFA69}"/>
          </ac:grpSpMkLst>
        </pc:grpChg>
        <pc:grpChg chg="add del mod">
          <ac:chgData name="Rachel Chopping" userId="281e9b65-2244-40a5-8cab-3493df92dc86" providerId="ADAL" clId="{A50C1BC0-B0AA-41A1-BDC2-78E8A9E8CFB2}" dt="2025-11-19T03:49:15.224" v="734" actId="478"/>
          <ac:grpSpMkLst>
            <pc:docMk/>
            <pc:sldMk cId="3987707843" sldId="10245"/>
            <ac:grpSpMk id="15" creationId="{F7239257-B459-26A2-A7B5-A340536B3A00}"/>
          </ac:grpSpMkLst>
        </pc:grpChg>
        <pc:grpChg chg="add del mod">
          <ac:chgData name="Rachel Chopping" userId="281e9b65-2244-40a5-8cab-3493df92dc86" providerId="ADAL" clId="{A50C1BC0-B0AA-41A1-BDC2-78E8A9E8CFB2}" dt="2025-11-19T03:49:14.887" v="733" actId="478"/>
          <ac:grpSpMkLst>
            <pc:docMk/>
            <pc:sldMk cId="3987707843" sldId="10245"/>
            <ac:grpSpMk id="18" creationId="{53660DFD-7A19-7403-2773-F9E0284DB6CA}"/>
          </ac:grpSpMkLst>
        </pc:grpChg>
        <pc:grpChg chg="add del mod">
          <ac:chgData name="Rachel Chopping" userId="281e9b65-2244-40a5-8cab-3493df92dc86" providerId="ADAL" clId="{A50C1BC0-B0AA-41A1-BDC2-78E8A9E8CFB2}" dt="2025-11-19T03:49:14.581" v="732" actId="478"/>
          <ac:grpSpMkLst>
            <pc:docMk/>
            <pc:sldMk cId="3987707843" sldId="10245"/>
            <ac:grpSpMk id="21" creationId="{485AC367-2955-E5F8-84CF-9832E8A35CAF}"/>
          </ac:grpSpMkLst>
        </pc:grpChg>
        <pc:grpChg chg="add del mod">
          <ac:chgData name="Rachel Chopping" userId="281e9b65-2244-40a5-8cab-3493df92dc86" providerId="ADAL" clId="{A50C1BC0-B0AA-41A1-BDC2-78E8A9E8CFB2}" dt="2025-11-19T03:49:14.232" v="731" actId="478"/>
          <ac:grpSpMkLst>
            <pc:docMk/>
            <pc:sldMk cId="3987707843" sldId="10245"/>
            <ac:grpSpMk id="24" creationId="{866B98D4-48F4-C5BF-1ECD-7557B19A236D}"/>
          </ac:grpSpMkLst>
        </pc:grpChg>
        <pc:grpChg chg="add mod">
          <ac:chgData name="Rachel Chopping" userId="281e9b65-2244-40a5-8cab-3493df92dc86" providerId="ADAL" clId="{A50C1BC0-B0AA-41A1-BDC2-78E8A9E8CFB2}" dt="2025-11-19T03:49:38.898" v="748" actId="408"/>
          <ac:grpSpMkLst>
            <pc:docMk/>
            <pc:sldMk cId="3987707843" sldId="10245"/>
            <ac:grpSpMk id="27" creationId="{E5A146DF-7B99-E766-9C53-B46D6FFD42E0}"/>
          </ac:grpSpMkLst>
        </pc:grpChg>
        <pc:grpChg chg="add mod">
          <ac:chgData name="Rachel Chopping" userId="281e9b65-2244-40a5-8cab-3493df92dc86" providerId="ADAL" clId="{A50C1BC0-B0AA-41A1-BDC2-78E8A9E8CFB2}" dt="2025-11-19T03:49:38.898" v="748" actId="408"/>
          <ac:grpSpMkLst>
            <pc:docMk/>
            <pc:sldMk cId="3987707843" sldId="10245"/>
            <ac:grpSpMk id="30" creationId="{138E4E45-39EE-99A4-5B74-E9B43045C66F}"/>
          </ac:grpSpMkLst>
        </pc:grpChg>
        <pc:grpChg chg="add mod">
          <ac:chgData name="Rachel Chopping" userId="281e9b65-2244-40a5-8cab-3493df92dc86" providerId="ADAL" clId="{A50C1BC0-B0AA-41A1-BDC2-78E8A9E8CFB2}" dt="2025-11-19T03:49:38.898" v="748" actId="408"/>
          <ac:grpSpMkLst>
            <pc:docMk/>
            <pc:sldMk cId="3987707843" sldId="10245"/>
            <ac:grpSpMk id="33" creationId="{EE72F374-6695-C089-A259-A6068D0A3BB9}"/>
          </ac:grpSpMkLst>
        </pc:grpChg>
        <pc:grpChg chg="add mod">
          <ac:chgData name="Rachel Chopping" userId="281e9b65-2244-40a5-8cab-3493df92dc86" providerId="ADAL" clId="{A50C1BC0-B0AA-41A1-BDC2-78E8A9E8CFB2}" dt="2025-11-19T03:49:38.898" v="748" actId="408"/>
          <ac:grpSpMkLst>
            <pc:docMk/>
            <pc:sldMk cId="3987707843" sldId="10245"/>
            <ac:grpSpMk id="36" creationId="{CCA24724-B057-6EB3-53B1-A11462EBAE31}"/>
          </ac:grpSpMkLst>
        </pc:grpChg>
        <pc:grpChg chg="add mod">
          <ac:chgData name="Rachel Chopping" userId="281e9b65-2244-40a5-8cab-3493df92dc86" providerId="ADAL" clId="{A50C1BC0-B0AA-41A1-BDC2-78E8A9E8CFB2}" dt="2025-11-19T03:49:31.883" v="746" actId="1076"/>
          <ac:grpSpMkLst>
            <pc:docMk/>
            <pc:sldMk cId="3987707843" sldId="10245"/>
            <ac:grpSpMk id="39" creationId="{EFB428DF-D808-1ED5-18CD-116442CDAD31}"/>
          </ac:grpSpMkLst>
        </pc:grpChg>
        <pc:picChg chg="add mod topLvl">
          <ac:chgData name="Rachel Chopping" userId="281e9b65-2244-40a5-8cab-3493df92dc86" providerId="ADAL" clId="{A50C1BC0-B0AA-41A1-BDC2-78E8A9E8CFB2}" dt="2025-11-19T03:50:53.293" v="759" actId="165"/>
          <ac:picMkLst>
            <pc:docMk/>
            <pc:sldMk cId="3987707843" sldId="10245"/>
            <ac:picMk id="3" creationId="{42894973-794C-D0F4-2BD8-4E2308EE61E6}"/>
          </ac:picMkLst>
        </pc:picChg>
        <pc:picChg chg="del mod topLvl">
          <ac:chgData name="Rachel Chopping" userId="281e9b65-2244-40a5-8cab-3493df92dc86" providerId="ADAL" clId="{A50C1BC0-B0AA-41A1-BDC2-78E8A9E8CFB2}" dt="2025-11-19T03:47:54.123" v="705" actId="478"/>
          <ac:picMkLst>
            <pc:docMk/>
            <pc:sldMk cId="3987707843" sldId="10245"/>
            <ac:picMk id="5" creationId="{DC124393-704E-86A7-B791-F7A68B586697}"/>
          </ac:picMkLst>
        </pc:picChg>
        <pc:picChg chg="mod">
          <ac:chgData name="Rachel Chopping" userId="281e9b65-2244-40a5-8cab-3493df92dc86" providerId="ADAL" clId="{A50C1BC0-B0AA-41A1-BDC2-78E8A9E8CFB2}" dt="2025-11-19T03:47:15.151" v="695" actId="165"/>
          <ac:picMkLst>
            <pc:docMk/>
            <pc:sldMk cId="3987707843" sldId="10245"/>
            <ac:picMk id="6" creationId="{9867E0A8-3905-4B5C-A53E-1745D96BBED1}"/>
          </ac:picMkLst>
        </pc:picChg>
        <pc:picChg chg="mod">
          <ac:chgData name="Rachel Chopping" userId="281e9b65-2244-40a5-8cab-3493df92dc86" providerId="ADAL" clId="{A50C1BC0-B0AA-41A1-BDC2-78E8A9E8CFB2}" dt="2025-11-19T03:48:13.073" v="711"/>
          <ac:picMkLst>
            <pc:docMk/>
            <pc:sldMk cId="3987707843" sldId="10245"/>
            <ac:picMk id="14" creationId="{F918CCAB-BFE9-546A-48BF-9CA1B98B30F9}"/>
          </ac:picMkLst>
        </pc:picChg>
        <pc:picChg chg="mod">
          <ac:chgData name="Rachel Chopping" userId="281e9b65-2244-40a5-8cab-3493df92dc86" providerId="ADAL" clId="{A50C1BC0-B0AA-41A1-BDC2-78E8A9E8CFB2}" dt="2025-11-19T03:48:15.234" v="713"/>
          <ac:picMkLst>
            <pc:docMk/>
            <pc:sldMk cId="3987707843" sldId="10245"/>
            <ac:picMk id="17" creationId="{48350D45-1720-9980-7215-7531D2CB6AE1}"/>
          </ac:picMkLst>
        </pc:picChg>
        <pc:picChg chg="mod">
          <ac:chgData name="Rachel Chopping" userId="281e9b65-2244-40a5-8cab-3493df92dc86" providerId="ADAL" clId="{A50C1BC0-B0AA-41A1-BDC2-78E8A9E8CFB2}" dt="2025-11-19T03:48:17.651" v="715"/>
          <ac:picMkLst>
            <pc:docMk/>
            <pc:sldMk cId="3987707843" sldId="10245"/>
            <ac:picMk id="20" creationId="{BA319D43-BCE4-5AB6-2477-F7B89FD3FD16}"/>
          </ac:picMkLst>
        </pc:picChg>
        <pc:picChg chg="mod">
          <ac:chgData name="Rachel Chopping" userId="281e9b65-2244-40a5-8cab-3493df92dc86" providerId="ADAL" clId="{A50C1BC0-B0AA-41A1-BDC2-78E8A9E8CFB2}" dt="2025-11-19T03:48:21.344" v="717"/>
          <ac:picMkLst>
            <pc:docMk/>
            <pc:sldMk cId="3987707843" sldId="10245"/>
            <ac:picMk id="23" creationId="{B230DEA3-22A1-B01B-1903-E56150AC4D4D}"/>
          </ac:picMkLst>
        </pc:picChg>
        <pc:picChg chg="mod">
          <ac:chgData name="Rachel Chopping" userId="281e9b65-2244-40a5-8cab-3493df92dc86" providerId="ADAL" clId="{A50C1BC0-B0AA-41A1-BDC2-78E8A9E8CFB2}" dt="2025-11-19T03:48:42.688" v="720"/>
          <ac:picMkLst>
            <pc:docMk/>
            <pc:sldMk cId="3987707843" sldId="10245"/>
            <ac:picMk id="26" creationId="{56305BA5-5992-9A82-B12E-5A8C91B70AC7}"/>
          </ac:picMkLst>
        </pc:picChg>
        <pc:picChg chg="del mod topLvl">
          <ac:chgData name="Rachel Chopping" userId="281e9b65-2244-40a5-8cab-3493df92dc86" providerId="ADAL" clId="{A50C1BC0-B0AA-41A1-BDC2-78E8A9E8CFB2}" dt="2025-11-19T03:50:57.430" v="760" actId="478"/>
          <ac:picMkLst>
            <pc:docMk/>
            <pc:sldMk cId="3987707843" sldId="10245"/>
            <ac:picMk id="29" creationId="{292DBC3B-D7B9-446C-8DFE-004F7FDFED30}"/>
          </ac:picMkLst>
        </pc:picChg>
        <pc:picChg chg="del mod">
          <ac:chgData name="Rachel Chopping" userId="281e9b65-2244-40a5-8cab-3493df92dc86" providerId="ADAL" clId="{A50C1BC0-B0AA-41A1-BDC2-78E8A9E8CFB2}" dt="2025-11-19T03:51:19.109" v="766" actId="478"/>
          <ac:picMkLst>
            <pc:docMk/>
            <pc:sldMk cId="3987707843" sldId="10245"/>
            <ac:picMk id="32" creationId="{07624AD5-31D0-2C67-012A-7119C2014B28}"/>
          </ac:picMkLst>
        </pc:picChg>
        <pc:picChg chg="del mod topLvl">
          <ac:chgData name="Rachel Chopping" userId="281e9b65-2244-40a5-8cab-3493df92dc86" providerId="ADAL" clId="{A50C1BC0-B0AA-41A1-BDC2-78E8A9E8CFB2}" dt="2025-11-19T03:51:40.123" v="772" actId="478"/>
          <ac:picMkLst>
            <pc:docMk/>
            <pc:sldMk cId="3987707843" sldId="10245"/>
            <ac:picMk id="35" creationId="{637F6B21-2553-9A87-180F-15EA4098132F}"/>
          </ac:picMkLst>
        </pc:picChg>
        <pc:picChg chg="del mod">
          <ac:chgData name="Rachel Chopping" userId="281e9b65-2244-40a5-8cab-3493df92dc86" providerId="ADAL" clId="{A50C1BC0-B0AA-41A1-BDC2-78E8A9E8CFB2}" dt="2025-11-19T03:52:02.205" v="778" actId="478"/>
          <ac:picMkLst>
            <pc:docMk/>
            <pc:sldMk cId="3987707843" sldId="10245"/>
            <ac:picMk id="38" creationId="{EBF9EB4B-9BB8-4D45-9C66-1F919E6D2A59}"/>
          </ac:picMkLst>
        </pc:picChg>
        <pc:picChg chg="del mod topLvl">
          <ac:chgData name="Rachel Chopping" userId="281e9b65-2244-40a5-8cab-3493df92dc86" providerId="ADAL" clId="{A50C1BC0-B0AA-41A1-BDC2-78E8A9E8CFB2}" dt="2025-11-19T03:52:22.368" v="784" actId="478"/>
          <ac:picMkLst>
            <pc:docMk/>
            <pc:sldMk cId="3987707843" sldId="10245"/>
            <ac:picMk id="41" creationId="{6BC91F78-368D-73FF-4296-4407B9D58733}"/>
          </ac:picMkLst>
        </pc:picChg>
        <pc:picChg chg="add mod ord">
          <ac:chgData name="Rachel Chopping" userId="281e9b65-2244-40a5-8cab-3493df92dc86" providerId="ADAL" clId="{A50C1BC0-B0AA-41A1-BDC2-78E8A9E8CFB2}" dt="2025-11-19T03:50:41.932" v="758" actId="167"/>
          <ac:picMkLst>
            <pc:docMk/>
            <pc:sldMk cId="3987707843" sldId="10245"/>
            <ac:picMk id="42" creationId="{12136E51-F5D3-11CF-7AD1-378CDC4FD1C6}"/>
          </ac:picMkLst>
        </pc:picChg>
        <pc:picChg chg="add mod ord">
          <ac:chgData name="Rachel Chopping" userId="281e9b65-2244-40a5-8cab-3493df92dc86" providerId="ADAL" clId="{A50C1BC0-B0AA-41A1-BDC2-78E8A9E8CFB2}" dt="2025-11-19T03:51:18.002" v="765" actId="167"/>
          <ac:picMkLst>
            <pc:docMk/>
            <pc:sldMk cId="3987707843" sldId="10245"/>
            <ac:picMk id="43" creationId="{0EDA7E4F-C2D5-E814-0453-C3637EB24192}"/>
          </ac:picMkLst>
        </pc:picChg>
        <pc:picChg chg="add mod ord">
          <ac:chgData name="Rachel Chopping" userId="281e9b65-2244-40a5-8cab-3493df92dc86" providerId="ADAL" clId="{A50C1BC0-B0AA-41A1-BDC2-78E8A9E8CFB2}" dt="2025-11-19T03:51:39.228" v="771" actId="167"/>
          <ac:picMkLst>
            <pc:docMk/>
            <pc:sldMk cId="3987707843" sldId="10245"/>
            <ac:picMk id="44" creationId="{D06AC6AD-90CD-121C-DD73-0B3CB30E5FA4}"/>
          </ac:picMkLst>
        </pc:picChg>
        <pc:picChg chg="add mod ord">
          <ac:chgData name="Rachel Chopping" userId="281e9b65-2244-40a5-8cab-3493df92dc86" providerId="ADAL" clId="{A50C1BC0-B0AA-41A1-BDC2-78E8A9E8CFB2}" dt="2025-11-19T03:52:01.282" v="777" actId="167"/>
          <ac:picMkLst>
            <pc:docMk/>
            <pc:sldMk cId="3987707843" sldId="10245"/>
            <ac:picMk id="45" creationId="{18407AD7-C67B-C5C9-28C3-DBF6C7BBE228}"/>
          </ac:picMkLst>
        </pc:picChg>
        <pc:picChg chg="add mod ord">
          <ac:chgData name="Rachel Chopping" userId="281e9b65-2244-40a5-8cab-3493df92dc86" providerId="ADAL" clId="{A50C1BC0-B0AA-41A1-BDC2-78E8A9E8CFB2}" dt="2025-11-19T03:52:21.496" v="783" actId="167"/>
          <ac:picMkLst>
            <pc:docMk/>
            <pc:sldMk cId="3987707843" sldId="10245"/>
            <ac:picMk id="46" creationId="{062D3CD6-1137-1A7D-2187-0F389CDC336C}"/>
          </ac:picMkLst>
        </pc:picChg>
      </pc:sldChg>
      <pc:sldChg chg="add">
        <pc:chgData name="Rachel Chopping" userId="281e9b65-2244-40a5-8cab-3493df92dc86" providerId="ADAL" clId="{A50C1BC0-B0AA-41A1-BDC2-78E8A9E8CFB2}" dt="2025-11-19T03:54:10.585" v="811"/>
        <pc:sldMkLst>
          <pc:docMk/>
          <pc:sldMk cId="3718623563" sldId="10246"/>
        </pc:sldMkLst>
      </pc:sldChg>
      <pc:sldChg chg="add del">
        <pc:chgData name="Rachel Chopping" userId="281e9b65-2244-40a5-8cab-3493df92dc86" providerId="ADAL" clId="{A50C1BC0-B0AA-41A1-BDC2-78E8A9E8CFB2}" dt="2025-11-19T03:56:14.312" v="878" actId="47"/>
        <pc:sldMkLst>
          <pc:docMk/>
          <pc:sldMk cId="3259833732" sldId="10247"/>
        </pc:sldMkLst>
      </pc:sldChg>
      <pc:sldChg chg="add">
        <pc:chgData name="Rachel Chopping" userId="281e9b65-2244-40a5-8cab-3493df92dc86" providerId="ADAL" clId="{A50C1BC0-B0AA-41A1-BDC2-78E8A9E8CFB2}" dt="2025-11-19T03:56:12.873" v="877"/>
        <pc:sldMkLst>
          <pc:docMk/>
          <pc:sldMk cId="3662925347" sldId="10248"/>
        </pc:sldMkLst>
      </pc:sldChg>
      <pc:sldChg chg="add">
        <pc:chgData name="Rachel Chopping" userId="281e9b65-2244-40a5-8cab-3493df92dc86" providerId="ADAL" clId="{A50C1BC0-B0AA-41A1-BDC2-78E8A9E8CFB2}" dt="2025-11-19T03:58:00.900" v="922"/>
        <pc:sldMkLst>
          <pc:docMk/>
          <pc:sldMk cId="631915021" sldId="10249"/>
        </pc:sldMkLst>
      </pc:sldChg>
      <pc:sldChg chg="add">
        <pc:chgData name="Rachel Chopping" userId="281e9b65-2244-40a5-8cab-3493df92dc86" providerId="ADAL" clId="{A50C1BC0-B0AA-41A1-BDC2-78E8A9E8CFB2}" dt="2025-11-19T04:06:01.564" v="995"/>
        <pc:sldMkLst>
          <pc:docMk/>
          <pc:sldMk cId="4284707158" sldId="10250"/>
        </pc:sldMkLst>
      </pc:sldChg>
      <pc:sldChg chg="add">
        <pc:chgData name="Rachel Chopping" userId="281e9b65-2244-40a5-8cab-3493df92dc86" providerId="ADAL" clId="{A50C1BC0-B0AA-41A1-BDC2-78E8A9E8CFB2}" dt="2025-11-19T04:06:50.249" v="1012"/>
        <pc:sldMkLst>
          <pc:docMk/>
          <pc:sldMk cId="2722731666" sldId="10251"/>
        </pc:sldMkLst>
      </pc:sldChg>
      <pc:sldChg chg="add">
        <pc:chgData name="Rachel Chopping" userId="281e9b65-2244-40a5-8cab-3493df92dc86" providerId="ADAL" clId="{A50C1BC0-B0AA-41A1-BDC2-78E8A9E8CFB2}" dt="2025-11-19T04:11:44.929" v="1031"/>
        <pc:sldMkLst>
          <pc:docMk/>
          <pc:sldMk cId="2670962804" sldId="10252"/>
        </pc:sldMkLst>
      </pc:sldChg>
      <pc:sldChg chg="add">
        <pc:chgData name="Rachel Chopping" userId="281e9b65-2244-40a5-8cab-3493df92dc86" providerId="ADAL" clId="{A50C1BC0-B0AA-41A1-BDC2-78E8A9E8CFB2}" dt="2025-11-19T04:14:11.037" v="1046"/>
        <pc:sldMkLst>
          <pc:docMk/>
          <pc:sldMk cId="776537270" sldId="10253"/>
        </pc:sldMkLst>
      </pc:sldChg>
      <pc:sldChg chg="add">
        <pc:chgData name="Rachel Chopping" userId="281e9b65-2244-40a5-8cab-3493df92dc86" providerId="ADAL" clId="{A50C1BC0-B0AA-41A1-BDC2-78E8A9E8CFB2}" dt="2025-11-19T04:14:56.497" v="1070"/>
        <pc:sldMkLst>
          <pc:docMk/>
          <pc:sldMk cId="3541429221" sldId="10254"/>
        </pc:sldMkLst>
      </pc:sldChg>
      <pc:sldChg chg="add">
        <pc:chgData name="Rachel Chopping" userId="281e9b65-2244-40a5-8cab-3493df92dc86" providerId="ADAL" clId="{A50C1BC0-B0AA-41A1-BDC2-78E8A9E8CFB2}" dt="2025-11-19T04:16:53.511" v="1108"/>
        <pc:sldMkLst>
          <pc:docMk/>
          <pc:sldMk cId="2786133011" sldId="10255"/>
        </pc:sldMkLst>
      </pc:sldChg>
      <pc:sldChg chg="add">
        <pc:chgData name="Rachel Chopping" userId="281e9b65-2244-40a5-8cab-3493df92dc86" providerId="ADAL" clId="{A50C1BC0-B0AA-41A1-BDC2-78E8A9E8CFB2}" dt="2025-11-19T04:21:15.096" v="1162"/>
        <pc:sldMkLst>
          <pc:docMk/>
          <pc:sldMk cId="2802980143" sldId="10256"/>
        </pc:sldMkLst>
      </pc:sldChg>
      <pc:sldChg chg="add">
        <pc:chgData name="Rachel Chopping" userId="281e9b65-2244-40a5-8cab-3493df92dc86" providerId="ADAL" clId="{A50C1BC0-B0AA-41A1-BDC2-78E8A9E8CFB2}" dt="2025-11-19T04:23:03.463" v="1196"/>
        <pc:sldMkLst>
          <pc:docMk/>
          <pc:sldMk cId="1843910284" sldId="10257"/>
        </pc:sldMkLst>
      </pc:sldChg>
      <pc:sldChg chg="add">
        <pc:chgData name="Rachel Chopping" userId="281e9b65-2244-40a5-8cab-3493df92dc86" providerId="ADAL" clId="{A50C1BC0-B0AA-41A1-BDC2-78E8A9E8CFB2}" dt="2025-11-19T04:24:40.271" v="1219"/>
        <pc:sldMkLst>
          <pc:docMk/>
          <pc:sldMk cId="264632794" sldId="10258"/>
        </pc:sldMkLst>
      </pc:sldChg>
      <pc:sldChg chg="add">
        <pc:chgData name="Rachel Chopping" userId="281e9b65-2244-40a5-8cab-3493df92dc86" providerId="ADAL" clId="{A50C1BC0-B0AA-41A1-BDC2-78E8A9E8CFB2}" dt="2025-11-19T04:26:06.956" v="1240"/>
        <pc:sldMkLst>
          <pc:docMk/>
          <pc:sldMk cId="1595546086" sldId="10259"/>
        </pc:sldMkLst>
      </pc:sldChg>
      <pc:sldChg chg="add">
        <pc:chgData name="Rachel Chopping" userId="281e9b65-2244-40a5-8cab-3493df92dc86" providerId="ADAL" clId="{A50C1BC0-B0AA-41A1-BDC2-78E8A9E8CFB2}" dt="2025-11-19T04:29:52.396" v="1286"/>
        <pc:sldMkLst>
          <pc:docMk/>
          <pc:sldMk cId="803485755" sldId="10260"/>
        </pc:sldMkLst>
      </pc:sldChg>
      <pc:sldChg chg="add">
        <pc:chgData name="Rachel Chopping" userId="281e9b65-2244-40a5-8cab-3493df92dc86" providerId="ADAL" clId="{A50C1BC0-B0AA-41A1-BDC2-78E8A9E8CFB2}" dt="2025-11-19T04:32:23.572" v="1306"/>
        <pc:sldMkLst>
          <pc:docMk/>
          <pc:sldMk cId="134383453" sldId="10261"/>
        </pc:sldMkLst>
      </pc:sldChg>
      <pc:sldChg chg="add">
        <pc:chgData name="Rachel Chopping" userId="281e9b65-2244-40a5-8cab-3493df92dc86" providerId="ADAL" clId="{A50C1BC0-B0AA-41A1-BDC2-78E8A9E8CFB2}" dt="2025-11-19T04:33:33.051" v="1328"/>
        <pc:sldMkLst>
          <pc:docMk/>
          <pc:sldMk cId="1815468250" sldId="10262"/>
        </pc:sldMkLst>
      </pc:sldChg>
      <pc:sldChg chg="add">
        <pc:chgData name="Rachel Chopping" userId="281e9b65-2244-40a5-8cab-3493df92dc86" providerId="ADAL" clId="{A50C1BC0-B0AA-41A1-BDC2-78E8A9E8CFB2}" dt="2025-11-19T04:34:43.823" v="1356"/>
        <pc:sldMkLst>
          <pc:docMk/>
          <pc:sldMk cId="2654230744" sldId="10263"/>
        </pc:sldMkLst>
      </pc:sldChg>
      <pc:sldChg chg="add del">
        <pc:chgData name="Rachel Chopping" userId="281e9b65-2244-40a5-8cab-3493df92dc86" providerId="ADAL" clId="{A50C1BC0-B0AA-41A1-BDC2-78E8A9E8CFB2}" dt="2025-11-19T04:35:09.098" v="1364"/>
        <pc:sldMkLst>
          <pc:docMk/>
          <pc:sldMk cId="89152276" sldId="10264"/>
        </pc:sldMkLst>
      </pc:sldChg>
      <pc:sldChg chg="add">
        <pc:chgData name="Rachel Chopping" userId="281e9b65-2244-40a5-8cab-3493df92dc86" providerId="ADAL" clId="{A50C1BC0-B0AA-41A1-BDC2-78E8A9E8CFB2}" dt="2025-11-19T04:36:40.012" v="1437"/>
        <pc:sldMkLst>
          <pc:docMk/>
          <pc:sldMk cId="3473401229" sldId="10264"/>
        </pc:sldMkLst>
      </pc:sldChg>
      <pc:sldChg chg="addSp delSp modSp new mod setBg">
        <pc:chgData name="Rachel Chopping" userId="281e9b65-2244-40a5-8cab-3493df92dc86" providerId="ADAL" clId="{A50C1BC0-B0AA-41A1-BDC2-78E8A9E8CFB2}" dt="2025-11-19T04:37:50.123" v="1449" actId="14100"/>
        <pc:sldMkLst>
          <pc:docMk/>
          <pc:sldMk cId="225304219" sldId="10265"/>
        </pc:sldMkLst>
        <pc:spChg chg="add del">
          <ac:chgData name="Rachel Chopping" userId="281e9b65-2244-40a5-8cab-3493df92dc86" providerId="ADAL" clId="{A50C1BC0-B0AA-41A1-BDC2-78E8A9E8CFB2}" dt="2025-11-19T04:37:37.537" v="1445" actId="26606"/>
          <ac:spMkLst>
            <pc:docMk/>
            <pc:sldMk cId="225304219" sldId="10265"/>
            <ac:spMk id="8" creationId="{42A4FC2C-047E-45A5-965D-8E1E3BF09BC6}"/>
          </ac:spMkLst>
        </pc:spChg>
        <pc:picChg chg="add mod modCrop">
          <ac:chgData name="Rachel Chopping" userId="281e9b65-2244-40a5-8cab-3493df92dc86" providerId="ADAL" clId="{A50C1BC0-B0AA-41A1-BDC2-78E8A9E8CFB2}" dt="2025-11-19T04:37:50.123" v="1449" actId="14100"/>
          <ac:picMkLst>
            <pc:docMk/>
            <pc:sldMk cId="225304219" sldId="10265"/>
            <ac:picMk id="3" creationId="{46958474-A524-31D3-C992-5383CC340EEB}"/>
          </ac:picMkLst>
        </pc:picChg>
      </pc:sldChg>
      <pc:sldChg chg="add">
        <pc:chgData name="Rachel Chopping" userId="281e9b65-2244-40a5-8cab-3493df92dc86" providerId="ADAL" clId="{A50C1BC0-B0AA-41A1-BDC2-78E8A9E8CFB2}" dt="2025-11-19T04:38:38.281" v="1454"/>
        <pc:sldMkLst>
          <pc:docMk/>
          <pc:sldMk cId="0" sldId="10266"/>
        </pc:sldMkLst>
      </pc:sldChg>
      <pc:sldChg chg="add">
        <pc:chgData name="Rachel Chopping" userId="281e9b65-2244-40a5-8cab-3493df92dc86" providerId="ADAL" clId="{A50C1BC0-B0AA-41A1-BDC2-78E8A9E8CFB2}" dt="2025-11-19T04:38:38.281" v="1454"/>
        <pc:sldMkLst>
          <pc:docMk/>
          <pc:sldMk cId="0" sldId="10267"/>
        </pc:sldMkLst>
      </pc:sldChg>
      <pc:sldChg chg="add">
        <pc:chgData name="Rachel Chopping" userId="281e9b65-2244-40a5-8cab-3493df92dc86" providerId="ADAL" clId="{A50C1BC0-B0AA-41A1-BDC2-78E8A9E8CFB2}" dt="2025-11-19T04:39:03.757" v="1456"/>
        <pc:sldMkLst>
          <pc:docMk/>
          <pc:sldMk cId="0" sldId="10268"/>
        </pc:sldMkLst>
      </pc:sldChg>
      <pc:sldChg chg="modSp add mod">
        <pc:chgData name="Rachel Chopping" userId="281e9b65-2244-40a5-8cab-3493df92dc86" providerId="ADAL" clId="{A50C1BC0-B0AA-41A1-BDC2-78E8A9E8CFB2}" dt="2025-11-19T22:34:03.423" v="2261" actId="20577"/>
        <pc:sldMkLst>
          <pc:docMk/>
          <pc:sldMk cId="0" sldId="10269"/>
        </pc:sldMkLst>
        <pc:spChg chg="mod">
          <ac:chgData name="Rachel Chopping" userId="281e9b65-2244-40a5-8cab-3493df92dc86" providerId="ADAL" clId="{A50C1BC0-B0AA-41A1-BDC2-78E8A9E8CFB2}" dt="2025-11-19T22:34:03.423" v="2261" actId="20577"/>
          <ac:spMkLst>
            <pc:docMk/>
            <pc:sldMk cId="0" sldId="10269"/>
            <ac:spMk id="2" creationId="{00000000-0000-0000-0000-000000000000}"/>
          </ac:spMkLst>
        </pc:spChg>
      </pc:sldChg>
      <pc:sldChg chg="add">
        <pc:chgData name="Rachel Chopping" userId="281e9b65-2244-40a5-8cab-3493df92dc86" providerId="ADAL" clId="{A50C1BC0-B0AA-41A1-BDC2-78E8A9E8CFB2}" dt="2025-11-19T04:39:03.757" v="1456"/>
        <pc:sldMkLst>
          <pc:docMk/>
          <pc:sldMk cId="0" sldId="10270"/>
        </pc:sldMkLst>
      </pc:sldChg>
      <pc:sldChg chg="add">
        <pc:chgData name="Rachel Chopping" userId="281e9b65-2244-40a5-8cab-3493df92dc86" providerId="ADAL" clId="{A50C1BC0-B0AA-41A1-BDC2-78E8A9E8CFB2}" dt="2025-11-19T04:39:03.757" v="1456"/>
        <pc:sldMkLst>
          <pc:docMk/>
          <pc:sldMk cId="0" sldId="10271"/>
        </pc:sldMkLst>
      </pc:sldChg>
      <pc:sldChg chg="add">
        <pc:chgData name="Rachel Chopping" userId="281e9b65-2244-40a5-8cab-3493df92dc86" providerId="ADAL" clId="{A50C1BC0-B0AA-41A1-BDC2-78E8A9E8CFB2}" dt="2025-11-19T04:39:03.757" v="1456"/>
        <pc:sldMkLst>
          <pc:docMk/>
          <pc:sldMk cId="0" sldId="10272"/>
        </pc:sldMkLst>
      </pc:sldChg>
      <pc:sldChg chg="add">
        <pc:chgData name="Rachel Chopping" userId="281e9b65-2244-40a5-8cab-3493df92dc86" providerId="ADAL" clId="{A50C1BC0-B0AA-41A1-BDC2-78E8A9E8CFB2}" dt="2025-11-19T04:39:03.757" v="1456"/>
        <pc:sldMkLst>
          <pc:docMk/>
          <pc:sldMk cId="0" sldId="10273"/>
        </pc:sldMkLst>
      </pc:sldChg>
      <pc:sldChg chg="add">
        <pc:chgData name="Rachel Chopping" userId="281e9b65-2244-40a5-8cab-3493df92dc86" providerId="ADAL" clId="{A50C1BC0-B0AA-41A1-BDC2-78E8A9E8CFB2}" dt="2025-11-19T04:39:03.757" v="1456"/>
        <pc:sldMkLst>
          <pc:docMk/>
          <pc:sldMk cId="0" sldId="10274"/>
        </pc:sldMkLst>
      </pc:sldChg>
      <pc:sldChg chg="add">
        <pc:chgData name="Rachel Chopping" userId="281e9b65-2244-40a5-8cab-3493df92dc86" providerId="ADAL" clId="{A50C1BC0-B0AA-41A1-BDC2-78E8A9E8CFB2}" dt="2025-11-19T04:39:33.248" v="1458"/>
        <pc:sldMkLst>
          <pc:docMk/>
          <pc:sldMk cId="0" sldId="10275"/>
        </pc:sldMkLst>
      </pc:sldChg>
      <pc:sldChg chg="modSp add mod">
        <pc:chgData name="Rachel Chopping" userId="281e9b65-2244-40a5-8cab-3493df92dc86" providerId="ADAL" clId="{A50C1BC0-B0AA-41A1-BDC2-78E8A9E8CFB2}" dt="2025-11-19T22:34:55.915" v="2270" actId="255"/>
        <pc:sldMkLst>
          <pc:docMk/>
          <pc:sldMk cId="0" sldId="10276"/>
        </pc:sldMkLst>
        <pc:spChg chg="mod">
          <ac:chgData name="Rachel Chopping" userId="281e9b65-2244-40a5-8cab-3493df92dc86" providerId="ADAL" clId="{A50C1BC0-B0AA-41A1-BDC2-78E8A9E8CFB2}" dt="2025-11-19T22:34:55.915" v="2270" actId="255"/>
          <ac:spMkLst>
            <pc:docMk/>
            <pc:sldMk cId="0" sldId="10276"/>
            <ac:spMk id="2" creationId="{00000000-0000-0000-0000-000000000000}"/>
          </ac:spMkLst>
        </pc:spChg>
      </pc:sldChg>
      <pc:sldChg chg="add">
        <pc:chgData name="Rachel Chopping" userId="281e9b65-2244-40a5-8cab-3493df92dc86" providerId="ADAL" clId="{A50C1BC0-B0AA-41A1-BDC2-78E8A9E8CFB2}" dt="2025-11-19T04:39:33.248" v="1458"/>
        <pc:sldMkLst>
          <pc:docMk/>
          <pc:sldMk cId="0" sldId="10277"/>
        </pc:sldMkLst>
      </pc:sldChg>
      <pc:sldChg chg="add">
        <pc:chgData name="Rachel Chopping" userId="281e9b65-2244-40a5-8cab-3493df92dc86" providerId="ADAL" clId="{A50C1BC0-B0AA-41A1-BDC2-78E8A9E8CFB2}" dt="2025-11-19T04:39:33.248" v="1458"/>
        <pc:sldMkLst>
          <pc:docMk/>
          <pc:sldMk cId="0" sldId="10278"/>
        </pc:sldMkLst>
      </pc:sldChg>
      <pc:sldChg chg="add">
        <pc:chgData name="Rachel Chopping" userId="281e9b65-2244-40a5-8cab-3493df92dc86" providerId="ADAL" clId="{A50C1BC0-B0AA-41A1-BDC2-78E8A9E8CFB2}" dt="2025-11-19T04:39:33.248" v="1458"/>
        <pc:sldMkLst>
          <pc:docMk/>
          <pc:sldMk cId="0" sldId="10279"/>
        </pc:sldMkLst>
      </pc:sldChg>
      <pc:sldChg chg="add">
        <pc:chgData name="Rachel Chopping" userId="281e9b65-2244-40a5-8cab-3493df92dc86" providerId="ADAL" clId="{A50C1BC0-B0AA-41A1-BDC2-78E8A9E8CFB2}" dt="2025-11-19T04:39:33.248" v="1458"/>
        <pc:sldMkLst>
          <pc:docMk/>
          <pc:sldMk cId="0" sldId="10280"/>
        </pc:sldMkLst>
      </pc:sldChg>
      <pc:sldChg chg="add">
        <pc:chgData name="Rachel Chopping" userId="281e9b65-2244-40a5-8cab-3493df92dc86" providerId="ADAL" clId="{A50C1BC0-B0AA-41A1-BDC2-78E8A9E8CFB2}" dt="2025-11-19T04:39:33.248" v="1458"/>
        <pc:sldMkLst>
          <pc:docMk/>
          <pc:sldMk cId="0" sldId="10281"/>
        </pc:sldMkLst>
      </pc:sldChg>
      <pc:sldChg chg="add">
        <pc:chgData name="Rachel Chopping" userId="281e9b65-2244-40a5-8cab-3493df92dc86" providerId="ADAL" clId="{A50C1BC0-B0AA-41A1-BDC2-78E8A9E8CFB2}" dt="2025-11-19T04:39:33.248" v="1458"/>
        <pc:sldMkLst>
          <pc:docMk/>
          <pc:sldMk cId="0" sldId="10282"/>
        </pc:sldMkLst>
      </pc:sldChg>
      <pc:sldChg chg="modSp add mod">
        <pc:chgData name="Rachel Chopping" userId="281e9b65-2244-40a5-8cab-3493df92dc86" providerId="ADAL" clId="{A50C1BC0-B0AA-41A1-BDC2-78E8A9E8CFB2}" dt="2025-11-19T22:36:12.301" v="2291" actId="113"/>
        <pc:sldMkLst>
          <pc:docMk/>
          <pc:sldMk cId="0" sldId="10283"/>
        </pc:sldMkLst>
        <pc:spChg chg="mod">
          <ac:chgData name="Rachel Chopping" userId="281e9b65-2244-40a5-8cab-3493df92dc86" providerId="ADAL" clId="{A50C1BC0-B0AA-41A1-BDC2-78E8A9E8CFB2}" dt="2025-11-19T22:36:12.301" v="2291" actId="113"/>
          <ac:spMkLst>
            <pc:docMk/>
            <pc:sldMk cId="0" sldId="10283"/>
            <ac:spMk id="2" creationId="{00000000-0000-0000-0000-000000000000}"/>
          </ac:spMkLst>
        </pc:spChg>
      </pc:sldChg>
      <pc:sldChg chg="modSp add mod">
        <pc:chgData name="Rachel Chopping" userId="281e9b65-2244-40a5-8cab-3493df92dc86" providerId="ADAL" clId="{A50C1BC0-B0AA-41A1-BDC2-78E8A9E8CFB2}" dt="2025-11-19T04:40:36.064" v="1462" actId="208"/>
        <pc:sldMkLst>
          <pc:docMk/>
          <pc:sldMk cId="0" sldId="10284"/>
        </pc:sldMkLst>
        <pc:picChg chg="mod">
          <ac:chgData name="Rachel Chopping" userId="281e9b65-2244-40a5-8cab-3493df92dc86" providerId="ADAL" clId="{A50C1BC0-B0AA-41A1-BDC2-78E8A9E8CFB2}" dt="2025-11-19T04:40:36.064" v="1462" actId="208"/>
          <ac:picMkLst>
            <pc:docMk/>
            <pc:sldMk cId="0" sldId="10284"/>
            <ac:picMk id="3" creationId="{4CC8B84A-877A-423A-223B-9EF108462137}"/>
          </ac:picMkLst>
        </pc:picChg>
      </pc:sldChg>
      <pc:sldChg chg="add">
        <pc:chgData name="Rachel Chopping" userId="281e9b65-2244-40a5-8cab-3493df92dc86" providerId="ADAL" clId="{A50C1BC0-B0AA-41A1-BDC2-78E8A9E8CFB2}" dt="2025-11-19T04:40:25.249" v="1460"/>
        <pc:sldMkLst>
          <pc:docMk/>
          <pc:sldMk cId="0" sldId="10285"/>
        </pc:sldMkLst>
      </pc:sldChg>
      <pc:sldChg chg="add">
        <pc:chgData name="Rachel Chopping" userId="281e9b65-2244-40a5-8cab-3493df92dc86" providerId="ADAL" clId="{A50C1BC0-B0AA-41A1-BDC2-78E8A9E8CFB2}" dt="2025-11-19T04:40:25.249" v="1460"/>
        <pc:sldMkLst>
          <pc:docMk/>
          <pc:sldMk cId="0" sldId="10286"/>
        </pc:sldMkLst>
      </pc:sldChg>
      <pc:sldChg chg="add">
        <pc:chgData name="Rachel Chopping" userId="281e9b65-2244-40a5-8cab-3493df92dc86" providerId="ADAL" clId="{A50C1BC0-B0AA-41A1-BDC2-78E8A9E8CFB2}" dt="2025-11-19T04:40:25.249" v="1460"/>
        <pc:sldMkLst>
          <pc:docMk/>
          <pc:sldMk cId="0" sldId="10287"/>
        </pc:sldMkLst>
      </pc:sldChg>
      <pc:sldChg chg="add">
        <pc:chgData name="Rachel Chopping" userId="281e9b65-2244-40a5-8cab-3493df92dc86" providerId="ADAL" clId="{A50C1BC0-B0AA-41A1-BDC2-78E8A9E8CFB2}" dt="2025-11-19T04:40:25.249" v="1460"/>
        <pc:sldMkLst>
          <pc:docMk/>
          <pc:sldMk cId="0" sldId="10288"/>
        </pc:sldMkLst>
      </pc:sldChg>
      <pc:sldChg chg="add">
        <pc:chgData name="Rachel Chopping" userId="281e9b65-2244-40a5-8cab-3493df92dc86" providerId="ADAL" clId="{A50C1BC0-B0AA-41A1-BDC2-78E8A9E8CFB2}" dt="2025-11-19T04:40:25.249" v="1460"/>
        <pc:sldMkLst>
          <pc:docMk/>
          <pc:sldMk cId="0" sldId="10289"/>
        </pc:sldMkLst>
      </pc:sldChg>
      <pc:sldChg chg="add del">
        <pc:chgData name="Rachel Chopping" userId="281e9b65-2244-40a5-8cab-3493df92dc86" providerId="ADAL" clId="{A50C1BC0-B0AA-41A1-BDC2-78E8A9E8CFB2}" dt="2025-11-19T22:36:47.454" v="2311" actId="47"/>
        <pc:sldMkLst>
          <pc:docMk/>
          <pc:sldMk cId="1865928615" sldId="10290"/>
        </pc:sldMkLst>
      </pc:sldChg>
      <pc:sldChg chg="add del">
        <pc:chgData name="Rachel Chopping" userId="281e9b65-2244-40a5-8cab-3493df92dc86" providerId="ADAL" clId="{A50C1BC0-B0AA-41A1-BDC2-78E8A9E8CFB2}" dt="2025-11-19T22:37:10.350" v="2334" actId="47"/>
        <pc:sldMkLst>
          <pc:docMk/>
          <pc:sldMk cId="837058894" sldId="10291"/>
        </pc:sldMkLst>
      </pc:sldChg>
      <pc:sldChg chg="add del">
        <pc:chgData name="Rachel Chopping" userId="281e9b65-2244-40a5-8cab-3493df92dc86" providerId="ADAL" clId="{A50C1BC0-B0AA-41A1-BDC2-78E8A9E8CFB2}" dt="2025-11-19T22:37:27.925" v="2353" actId="47"/>
        <pc:sldMkLst>
          <pc:docMk/>
          <pc:sldMk cId="1301166385" sldId="10292"/>
        </pc:sldMkLst>
      </pc:sldChg>
      <pc:sldChg chg="add del">
        <pc:chgData name="Rachel Chopping" userId="281e9b65-2244-40a5-8cab-3493df92dc86" providerId="ADAL" clId="{A50C1BC0-B0AA-41A1-BDC2-78E8A9E8CFB2}" dt="2025-11-19T22:37:49.743" v="2367" actId="47"/>
        <pc:sldMkLst>
          <pc:docMk/>
          <pc:sldMk cId="1920485371" sldId="10293"/>
        </pc:sldMkLst>
      </pc:sldChg>
      <pc:sldChg chg="add del">
        <pc:chgData name="Rachel Chopping" userId="281e9b65-2244-40a5-8cab-3493df92dc86" providerId="ADAL" clId="{A50C1BC0-B0AA-41A1-BDC2-78E8A9E8CFB2}" dt="2025-11-19T04:54:25.434" v="1596" actId="47"/>
        <pc:sldMkLst>
          <pc:docMk/>
          <pc:sldMk cId="3447094509" sldId="10294"/>
        </pc:sldMkLst>
      </pc:sldChg>
      <pc:sldChg chg="add">
        <pc:chgData name="Rachel Chopping" userId="281e9b65-2244-40a5-8cab-3493df92dc86" providerId="ADAL" clId="{A50C1BC0-B0AA-41A1-BDC2-78E8A9E8CFB2}" dt="2025-11-19T04:54:24.030" v="1595"/>
        <pc:sldMkLst>
          <pc:docMk/>
          <pc:sldMk cId="2873229054" sldId="10295"/>
        </pc:sldMkLst>
      </pc:sldChg>
      <pc:sldChg chg="add del">
        <pc:chgData name="Rachel Chopping" userId="281e9b65-2244-40a5-8cab-3493df92dc86" providerId="ADAL" clId="{A50C1BC0-B0AA-41A1-BDC2-78E8A9E8CFB2}" dt="2025-11-19T22:39:11.076" v="2381" actId="47"/>
        <pc:sldMkLst>
          <pc:docMk/>
          <pc:sldMk cId="1215714857" sldId="10296"/>
        </pc:sldMkLst>
      </pc:sldChg>
      <pc:sldChg chg="add del">
        <pc:chgData name="Rachel Chopping" userId="281e9b65-2244-40a5-8cab-3493df92dc86" providerId="ADAL" clId="{A50C1BC0-B0AA-41A1-BDC2-78E8A9E8CFB2}" dt="2025-11-19T22:39:40.684" v="2397" actId="47"/>
        <pc:sldMkLst>
          <pc:docMk/>
          <pc:sldMk cId="3740253615" sldId="10297"/>
        </pc:sldMkLst>
      </pc:sldChg>
      <pc:sldChg chg="add del">
        <pc:chgData name="Rachel Chopping" userId="281e9b65-2244-40a5-8cab-3493df92dc86" providerId="ADAL" clId="{A50C1BC0-B0AA-41A1-BDC2-78E8A9E8CFB2}" dt="2025-11-19T22:40:28.844" v="2437" actId="47"/>
        <pc:sldMkLst>
          <pc:docMk/>
          <pc:sldMk cId="312589541" sldId="10298"/>
        </pc:sldMkLst>
      </pc:sldChg>
      <pc:sldChg chg="add">
        <pc:chgData name="Rachel Chopping" userId="281e9b65-2244-40a5-8cab-3493df92dc86" providerId="ADAL" clId="{A50C1BC0-B0AA-41A1-BDC2-78E8A9E8CFB2}" dt="2025-11-19T05:04:19.382" v="1810"/>
        <pc:sldMkLst>
          <pc:docMk/>
          <pc:sldMk cId="4026078933" sldId="10299"/>
        </pc:sldMkLst>
      </pc:sldChg>
      <pc:sldChg chg="add">
        <pc:chgData name="Rachel Chopping" userId="281e9b65-2244-40a5-8cab-3493df92dc86" providerId="ADAL" clId="{A50C1BC0-B0AA-41A1-BDC2-78E8A9E8CFB2}" dt="2025-11-19T05:05:58.821" v="1859"/>
        <pc:sldMkLst>
          <pc:docMk/>
          <pc:sldMk cId="2423427426" sldId="10300"/>
        </pc:sldMkLst>
      </pc:sldChg>
      <pc:sldChg chg="add del">
        <pc:chgData name="Rachel Chopping" userId="281e9b65-2244-40a5-8cab-3493df92dc86" providerId="ADAL" clId="{A50C1BC0-B0AA-41A1-BDC2-78E8A9E8CFB2}" dt="2025-11-19T22:41:07.855" v="2463" actId="47"/>
        <pc:sldMkLst>
          <pc:docMk/>
          <pc:sldMk cId="453930142" sldId="10301"/>
        </pc:sldMkLst>
      </pc:sldChg>
      <pc:sldChg chg="add del">
        <pc:chgData name="Rachel Chopping" userId="281e9b65-2244-40a5-8cab-3493df92dc86" providerId="ADAL" clId="{A50C1BC0-B0AA-41A1-BDC2-78E8A9E8CFB2}" dt="2025-11-19T22:41:37.329" v="2478" actId="47"/>
        <pc:sldMkLst>
          <pc:docMk/>
          <pc:sldMk cId="1738698606" sldId="10302"/>
        </pc:sldMkLst>
      </pc:sldChg>
      <pc:sldChg chg="add del">
        <pc:chgData name="Rachel Chopping" userId="281e9b65-2244-40a5-8cab-3493df92dc86" providerId="ADAL" clId="{A50C1BC0-B0AA-41A1-BDC2-78E8A9E8CFB2}" dt="2025-11-19T22:41:55.849" v="2492" actId="47"/>
        <pc:sldMkLst>
          <pc:docMk/>
          <pc:sldMk cId="2848467651" sldId="10303"/>
        </pc:sldMkLst>
      </pc:sldChg>
      <pc:sldChg chg="add">
        <pc:chgData name="Rachel Chopping" userId="281e9b65-2244-40a5-8cab-3493df92dc86" providerId="ADAL" clId="{A50C1BC0-B0AA-41A1-BDC2-78E8A9E8CFB2}" dt="2025-11-19T22:08:46.719" v="1980"/>
        <pc:sldMkLst>
          <pc:docMk/>
          <pc:sldMk cId="902454263" sldId="10304"/>
        </pc:sldMkLst>
      </pc:sldChg>
      <pc:sldChg chg="add">
        <pc:chgData name="Rachel Chopping" userId="281e9b65-2244-40a5-8cab-3493df92dc86" providerId="ADAL" clId="{A50C1BC0-B0AA-41A1-BDC2-78E8A9E8CFB2}" dt="2025-11-19T22:10:00.712" v="2002"/>
        <pc:sldMkLst>
          <pc:docMk/>
          <pc:sldMk cId="642337159" sldId="10305"/>
        </pc:sldMkLst>
      </pc:sldChg>
      <pc:sldChg chg="add">
        <pc:chgData name="Rachel Chopping" userId="281e9b65-2244-40a5-8cab-3493df92dc86" providerId="ADAL" clId="{A50C1BC0-B0AA-41A1-BDC2-78E8A9E8CFB2}" dt="2025-11-19T22:11:28.187" v="2045"/>
        <pc:sldMkLst>
          <pc:docMk/>
          <pc:sldMk cId="3894564622" sldId="10306"/>
        </pc:sldMkLst>
      </pc:sldChg>
      <pc:sldChg chg="add">
        <pc:chgData name="Rachel Chopping" userId="281e9b65-2244-40a5-8cab-3493df92dc86" providerId="ADAL" clId="{A50C1BC0-B0AA-41A1-BDC2-78E8A9E8CFB2}" dt="2025-11-19T22:12:06.438" v="2055"/>
        <pc:sldMkLst>
          <pc:docMk/>
          <pc:sldMk cId="277368497" sldId="10307"/>
        </pc:sldMkLst>
      </pc:sldChg>
      <pc:sldChg chg="add">
        <pc:chgData name="Rachel Chopping" userId="281e9b65-2244-40a5-8cab-3493df92dc86" providerId="ADAL" clId="{A50C1BC0-B0AA-41A1-BDC2-78E8A9E8CFB2}" dt="2025-11-19T22:16:00.132" v="2103"/>
        <pc:sldMkLst>
          <pc:docMk/>
          <pc:sldMk cId="3058230035" sldId="10308"/>
        </pc:sldMkLst>
      </pc:sldChg>
      <pc:sldChg chg="add">
        <pc:chgData name="Rachel Chopping" userId="281e9b65-2244-40a5-8cab-3493df92dc86" providerId="ADAL" clId="{A50C1BC0-B0AA-41A1-BDC2-78E8A9E8CFB2}" dt="2025-11-19T22:17:02.238" v="2134"/>
        <pc:sldMkLst>
          <pc:docMk/>
          <pc:sldMk cId="2467812155" sldId="10309"/>
        </pc:sldMkLst>
      </pc:sldChg>
      <pc:sldChg chg="add">
        <pc:chgData name="Rachel Chopping" userId="281e9b65-2244-40a5-8cab-3493df92dc86" providerId="ADAL" clId="{A50C1BC0-B0AA-41A1-BDC2-78E8A9E8CFB2}" dt="2025-11-19T22:18:19.571" v="2152"/>
        <pc:sldMkLst>
          <pc:docMk/>
          <pc:sldMk cId="537142613" sldId="10310"/>
        </pc:sldMkLst>
      </pc:sldChg>
      <pc:sldChg chg="add">
        <pc:chgData name="Rachel Chopping" userId="281e9b65-2244-40a5-8cab-3493df92dc86" providerId="ADAL" clId="{A50C1BC0-B0AA-41A1-BDC2-78E8A9E8CFB2}" dt="2025-11-19T22:18:51.367" v="2153"/>
        <pc:sldMkLst>
          <pc:docMk/>
          <pc:sldMk cId="0" sldId="10311"/>
        </pc:sldMkLst>
      </pc:sldChg>
      <pc:sldChg chg="add">
        <pc:chgData name="Rachel Chopping" userId="281e9b65-2244-40a5-8cab-3493df92dc86" providerId="ADAL" clId="{A50C1BC0-B0AA-41A1-BDC2-78E8A9E8CFB2}" dt="2025-11-19T22:18:51.367" v="2153"/>
        <pc:sldMkLst>
          <pc:docMk/>
          <pc:sldMk cId="0" sldId="10312"/>
        </pc:sldMkLst>
      </pc:sldChg>
      <pc:sldChg chg="add">
        <pc:chgData name="Rachel Chopping" userId="281e9b65-2244-40a5-8cab-3493df92dc86" providerId="ADAL" clId="{A50C1BC0-B0AA-41A1-BDC2-78E8A9E8CFB2}" dt="2025-11-19T22:18:51.367" v="2153"/>
        <pc:sldMkLst>
          <pc:docMk/>
          <pc:sldMk cId="0" sldId="10313"/>
        </pc:sldMkLst>
      </pc:sldChg>
      <pc:sldChg chg="add">
        <pc:chgData name="Rachel Chopping" userId="281e9b65-2244-40a5-8cab-3493df92dc86" providerId="ADAL" clId="{A50C1BC0-B0AA-41A1-BDC2-78E8A9E8CFB2}" dt="2025-11-19T22:18:51.367" v="2153"/>
        <pc:sldMkLst>
          <pc:docMk/>
          <pc:sldMk cId="0" sldId="10314"/>
        </pc:sldMkLst>
      </pc:sldChg>
      <pc:sldChg chg="add">
        <pc:chgData name="Rachel Chopping" userId="281e9b65-2244-40a5-8cab-3493df92dc86" providerId="ADAL" clId="{A50C1BC0-B0AA-41A1-BDC2-78E8A9E8CFB2}" dt="2025-11-19T22:18:51.367" v="2153"/>
        <pc:sldMkLst>
          <pc:docMk/>
          <pc:sldMk cId="0" sldId="10315"/>
        </pc:sldMkLst>
      </pc:sldChg>
      <pc:sldChg chg="add">
        <pc:chgData name="Rachel Chopping" userId="281e9b65-2244-40a5-8cab-3493df92dc86" providerId="ADAL" clId="{A50C1BC0-B0AA-41A1-BDC2-78E8A9E8CFB2}" dt="2025-11-19T22:18:51.367" v="2153"/>
        <pc:sldMkLst>
          <pc:docMk/>
          <pc:sldMk cId="0" sldId="10316"/>
        </pc:sldMkLst>
      </pc:sldChg>
      <pc:sldChg chg="add">
        <pc:chgData name="Rachel Chopping" userId="281e9b65-2244-40a5-8cab-3493df92dc86" providerId="ADAL" clId="{A50C1BC0-B0AA-41A1-BDC2-78E8A9E8CFB2}" dt="2025-11-19T22:18:51.367" v="2153"/>
        <pc:sldMkLst>
          <pc:docMk/>
          <pc:sldMk cId="0" sldId="10317"/>
        </pc:sldMkLst>
      </pc:sldChg>
      <pc:sldChg chg="add">
        <pc:chgData name="Rachel Chopping" userId="281e9b65-2244-40a5-8cab-3493df92dc86" providerId="ADAL" clId="{A50C1BC0-B0AA-41A1-BDC2-78E8A9E8CFB2}" dt="2025-11-19T22:19:14.395" v="2155"/>
        <pc:sldMkLst>
          <pc:docMk/>
          <pc:sldMk cId="0" sldId="10318"/>
        </pc:sldMkLst>
      </pc:sldChg>
      <pc:sldChg chg="add">
        <pc:chgData name="Rachel Chopping" userId="281e9b65-2244-40a5-8cab-3493df92dc86" providerId="ADAL" clId="{A50C1BC0-B0AA-41A1-BDC2-78E8A9E8CFB2}" dt="2025-11-19T22:19:14.395" v="2155"/>
        <pc:sldMkLst>
          <pc:docMk/>
          <pc:sldMk cId="0" sldId="10319"/>
        </pc:sldMkLst>
      </pc:sldChg>
      <pc:sldChg chg="add">
        <pc:chgData name="Rachel Chopping" userId="281e9b65-2244-40a5-8cab-3493df92dc86" providerId="ADAL" clId="{A50C1BC0-B0AA-41A1-BDC2-78E8A9E8CFB2}" dt="2025-11-19T22:19:14.395" v="2155"/>
        <pc:sldMkLst>
          <pc:docMk/>
          <pc:sldMk cId="0" sldId="10320"/>
        </pc:sldMkLst>
      </pc:sldChg>
      <pc:sldChg chg="add">
        <pc:chgData name="Rachel Chopping" userId="281e9b65-2244-40a5-8cab-3493df92dc86" providerId="ADAL" clId="{A50C1BC0-B0AA-41A1-BDC2-78E8A9E8CFB2}" dt="2025-11-19T22:19:14.395" v="2155"/>
        <pc:sldMkLst>
          <pc:docMk/>
          <pc:sldMk cId="0" sldId="10321"/>
        </pc:sldMkLst>
      </pc:sldChg>
      <pc:sldChg chg="add">
        <pc:chgData name="Rachel Chopping" userId="281e9b65-2244-40a5-8cab-3493df92dc86" providerId="ADAL" clId="{A50C1BC0-B0AA-41A1-BDC2-78E8A9E8CFB2}" dt="2025-11-19T22:19:14.395" v="2155"/>
        <pc:sldMkLst>
          <pc:docMk/>
          <pc:sldMk cId="0" sldId="10322"/>
        </pc:sldMkLst>
      </pc:sldChg>
      <pc:sldChg chg="add">
        <pc:chgData name="Rachel Chopping" userId="281e9b65-2244-40a5-8cab-3493df92dc86" providerId="ADAL" clId="{A50C1BC0-B0AA-41A1-BDC2-78E8A9E8CFB2}" dt="2025-11-19T22:19:14.395" v="2155"/>
        <pc:sldMkLst>
          <pc:docMk/>
          <pc:sldMk cId="0" sldId="10323"/>
        </pc:sldMkLst>
      </pc:sldChg>
      <pc:sldChg chg="add">
        <pc:chgData name="Rachel Chopping" userId="281e9b65-2244-40a5-8cab-3493df92dc86" providerId="ADAL" clId="{A50C1BC0-B0AA-41A1-BDC2-78E8A9E8CFB2}" dt="2025-11-19T22:19:14.395" v="2155"/>
        <pc:sldMkLst>
          <pc:docMk/>
          <pc:sldMk cId="0" sldId="10324"/>
        </pc:sldMkLst>
      </pc:sldChg>
      <pc:sldChg chg="add">
        <pc:chgData name="Rachel Chopping" userId="281e9b65-2244-40a5-8cab-3493df92dc86" providerId="ADAL" clId="{A50C1BC0-B0AA-41A1-BDC2-78E8A9E8CFB2}" dt="2025-11-19T22:28:24.993" v="2191"/>
        <pc:sldMkLst>
          <pc:docMk/>
          <pc:sldMk cId="1639335203" sldId="10325"/>
        </pc:sldMkLst>
      </pc:sldChg>
      <pc:sldChg chg="add">
        <pc:chgData name="Rachel Chopping" userId="281e9b65-2244-40a5-8cab-3493df92dc86" providerId="ADAL" clId="{A50C1BC0-B0AA-41A1-BDC2-78E8A9E8CFB2}" dt="2025-11-19T22:36:45.766" v="2310"/>
        <pc:sldMkLst>
          <pc:docMk/>
          <pc:sldMk cId="764909637" sldId="10326"/>
        </pc:sldMkLst>
      </pc:sldChg>
      <pc:sldChg chg="add">
        <pc:chgData name="Rachel Chopping" userId="281e9b65-2244-40a5-8cab-3493df92dc86" providerId="ADAL" clId="{A50C1BC0-B0AA-41A1-BDC2-78E8A9E8CFB2}" dt="2025-11-19T22:37:08.680" v="2333"/>
        <pc:sldMkLst>
          <pc:docMk/>
          <pc:sldMk cId="22290395" sldId="10327"/>
        </pc:sldMkLst>
      </pc:sldChg>
      <pc:sldChg chg="add">
        <pc:chgData name="Rachel Chopping" userId="281e9b65-2244-40a5-8cab-3493df92dc86" providerId="ADAL" clId="{A50C1BC0-B0AA-41A1-BDC2-78E8A9E8CFB2}" dt="2025-11-19T22:37:26.469" v="2352"/>
        <pc:sldMkLst>
          <pc:docMk/>
          <pc:sldMk cId="2909250463" sldId="10328"/>
        </pc:sldMkLst>
      </pc:sldChg>
      <pc:sldChg chg="add">
        <pc:chgData name="Rachel Chopping" userId="281e9b65-2244-40a5-8cab-3493df92dc86" providerId="ADAL" clId="{A50C1BC0-B0AA-41A1-BDC2-78E8A9E8CFB2}" dt="2025-11-19T22:37:47.867" v="2366"/>
        <pc:sldMkLst>
          <pc:docMk/>
          <pc:sldMk cId="257346862" sldId="10329"/>
        </pc:sldMkLst>
      </pc:sldChg>
      <pc:sldChg chg="add">
        <pc:chgData name="Rachel Chopping" userId="281e9b65-2244-40a5-8cab-3493df92dc86" providerId="ADAL" clId="{A50C1BC0-B0AA-41A1-BDC2-78E8A9E8CFB2}" dt="2025-11-19T22:39:09.807" v="2380"/>
        <pc:sldMkLst>
          <pc:docMk/>
          <pc:sldMk cId="3933027051" sldId="10330"/>
        </pc:sldMkLst>
      </pc:sldChg>
      <pc:sldChg chg="add">
        <pc:chgData name="Rachel Chopping" userId="281e9b65-2244-40a5-8cab-3493df92dc86" providerId="ADAL" clId="{A50C1BC0-B0AA-41A1-BDC2-78E8A9E8CFB2}" dt="2025-11-19T22:39:39.030" v="2396"/>
        <pc:sldMkLst>
          <pc:docMk/>
          <pc:sldMk cId="1625077412" sldId="10331"/>
        </pc:sldMkLst>
      </pc:sldChg>
      <pc:sldChg chg="add del">
        <pc:chgData name="Rachel Chopping" userId="281e9b65-2244-40a5-8cab-3493df92dc86" providerId="ADAL" clId="{A50C1BC0-B0AA-41A1-BDC2-78E8A9E8CFB2}" dt="2025-11-19T22:39:32.508" v="2394"/>
        <pc:sldMkLst>
          <pc:docMk/>
          <pc:sldMk cId="2443628423" sldId="10331"/>
        </pc:sldMkLst>
      </pc:sldChg>
      <pc:sldChg chg="add">
        <pc:chgData name="Rachel Chopping" userId="281e9b65-2244-40a5-8cab-3493df92dc86" providerId="ADAL" clId="{A50C1BC0-B0AA-41A1-BDC2-78E8A9E8CFB2}" dt="2025-11-19T22:40:27.395" v="2436"/>
        <pc:sldMkLst>
          <pc:docMk/>
          <pc:sldMk cId="136751536" sldId="10332"/>
        </pc:sldMkLst>
      </pc:sldChg>
      <pc:sldChg chg="add">
        <pc:chgData name="Rachel Chopping" userId="281e9b65-2244-40a5-8cab-3493df92dc86" providerId="ADAL" clId="{A50C1BC0-B0AA-41A1-BDC2-78E8A9E8CFB2}" dt="2025-11-19T22:41:06.175" v="2462"/>
        <pc:sldMkLst>
          <pc:docMk/>
          <pc:sldMk cId="3011098322" sldId="10333"/>
        </pc:sldMkLst>
      </pc:sldChg>
      <pc:sldChg chg="add">
        <pc:chgData name="Rachel Chopping" userId="281e9b65-2244-40a5-8cab-3493df92dc86" providerId="ADAL" clId="{A50C1BC0-B0AA-41A1-BDC2-78E8A9E8CFB2}" dt="2025-11-19T22:41:35.725" v="2477"/>
        <pc:sldMkLst>
          <pc:docMk/>
          <pc:sldMk cId="2706823898" sldId="10334"/>
        </pc:sldMkLst>
      </pc:sldChg>
      <pc:sldChg chg="add">
        <pc:chgData name="Rachel Chopping" userId="281e9b65-2244-40a5-8cab-3493df92dc86" providerId="ADAL" clId="{A50C1BC0-B0AA-41A1-BDC2-78E8A9E8CFB2}" dt="2025-11-19T22:41:54.087" v="2491"/>
        <pc:sldMkLst>
          <pc:docMk/>
          <pc:sldMk cId="2756838896" sldId="10335"/>
        </pc:sldMkLst>
      </pc:sldChg>
      <pc:sldChg chg="addSp delSp modSp add mod">
        <pc:chgData name="Rachel Chopping" userId="281e9b65-2244-40a5-8cab-3493df92dc86" providerId="ADAL" clId="{A50C1BC0-B0AA-41A1-BDC2-78E8A9E8CFB2}" dt="2025-11-19T22:58:37.981" v="2560" actId="1076"/>
        <pc:sldMkLst>
          <pc:docMk/>
          <pc:sldMk cId="3800798537" sldId="10336"/>
        </pc:sldMkLst>
        <pc:spChg chg="add mod">
          <ac:chgData name="Rachel Chopping" userId="281e9b65-2244-40a5-8cab-3493df92dc86" providerId="ADAL" clId="{A50C1BC0-B0AA-41A1-BDC2-78E8A9E8CFB2}" dt="2025-11-19T22:57:17.525" v="2544" actId="164"/>
          <ac:spMkLst>
            <pc:docMk/>
            <pc:sldMk cId="3800798537" sldId="10336"/>
            <ac:spMk id="4" creationId="{3D232CA8-9D2E-AB27-F5AD-4832193D47D1}"/>
          </ac:spMkLst>
        </pc:spChg>
        <pc:spChg chg="mod topLvl">
          <ac:chgData name="Rachel Chopping" userId="281e9b65-2244-40a5-8cab-3493df92dc86" providerId="ADAL" clId="{A50C1BC0-B0AA-41A1-BDC2-78E8A9E8CFB2}" dt="2025-11-19T22:58:08.342" v="2554" actId="164"/>
          <ac:spMkLst>
            <pc:docMk/>
            <pc:sldMk cId="3800798537" sldId="10336"/>
            <ac:spMk id="8" creationId="{E8A84BA2-6940-B877-B335-8AD48B5E8095}"/>
          </ac:spMkLst>
        </pc:spChg>
        <pc:spChg chg="mod topLvl">
          <ac:chgData name="Rachel Chopping" userId="281e9b65-2244-40a5-8cab-3493df92dc86" providerId="ADAL" clId="{A50C1BC0-B0AA-41A1-BDC2-78E8A9E8CFB2}" dt="2025-11-19T22:57:18.569" v="2545" actId="164"/>
          <ac:spMkLst>
            <pc:docMk/>
            <pc:sldMk cId="3800798537" sldId="10336"/>
            <ac:spMk id="9" creationId="{E96F1EED-E7B8-4785-78A9-50C9B1498A3D}"/>
          </ac:spMkLst>
        </pc:spChg>
        <pc:spChg chg="add del">
          <ac:chgData name="Rachel Chopping" userId="281e9b65-2244-40a5-8cab-3493df92dc86" providerId="ADAL" clId="{A50C1BC0-B0AA-41A1-BDC2-78E8A9E8CFB2}" dt="2025-11-19T22:48:31.385" v="2524" actId="22"/>
          <ac:spMkLst>
            <pc:docMk/>
            <pc:sldMk cId="3800798537" sldId="10336"/>
            <ac:spMk id="14" creationId="{0E04C05E-0AF7-6D7D-7316-CE7E866A32AF}"/>
          </ac:spMkLst>
        </pc:spChg>
        <pc:grpChg chg="add del mod topLvl">
          <ac:chgData name="Rachel Chopping" userId="281e9b65-2244-40a5-8cab-3493df92dc86" providerId="ADAL" clId="{A50C1BC0-B0AA-41A1-BDC2-78E8A9E8CFB2}" dt="2025-11-19T22:58:03.413" v="2551" actId="478"/>
          <ac:grpSpMkLst>
            <pc:docMk/>
            <pc:sldMk cId="3800798537" sldId="10336"/>
            <ac:grpSpMk id="10" creationId="{317E10FA-E53E-A864-8A6C-C095D9C6A576}"/>
          </ac:grpSpMkLst>
        </pc:grpChg>
        <pc:grpChg chg="del mod topLvl">
          <ac:chgData name="Rachel Chopping" userId="281e9b65-2244-40a5-8cab-3493df92dc86" providerId="ADAL" clId="{A50C1BC0-B0AA-41A1-BDC2-78E8A9E8CFB2}" dt="2025-11-19T22:56:46.961" v="2535" actId="478"/>
          <ac:grpSpMkLst>
            <pc:docMk/>
            <pc:sldMk cId="3800798537" sldId="10336"/>
            <ac:grpSpMk id="11" creationId="{F5E16B0E-A6A7-C02A-6977-FA527E7BFD0C}"/>
          </ac:grpSpMkLst>
        </pc:grpChg>
        <pc:grpChg chg="del mod">
          <ac:chgData name="Rachel Chopping" userId="281e9b65-2244-40a5-8cab-3493df92dc86" providerId="ADAL" clId="{A50C1BC0-B0AA-41A1-BDC2-78E8A9E8CFB2}" dt="2025-11-19T22:47:05.454" v="2497" actId="165"/>
          <ac:grpSpMkLst>
            <pc:docMk/>
            <pc:sldMk cId="3800798537" sldId="10336"/>
            <ac:grpSpMk id="12" creationId="{EC4E0496-0CC6-6FE4-B3A9-9BA465EA3A34}"/>
          </ac:grpSpMkLst>
        </pc:grpChg>
        <pc:grpChg chg="add mod">
          <ac:chgData name="Rachel Chopping" userId="281e9b65-2244-40a5-8cab-3493df92dc86" providerId="ADAL" clId="{A50C1BC0-B0AA-41A1-BDC2-78E8A9E8CFB2}" dt="2025-11-19T22:58:37.981" v="2560" actId="1076"/>
          <ac:grpSpMkLst>
            <pc:docMk/>
            <pc:sldMk cId="3800798537" sldId="10336"/>
            <ac:grpSpMk id="21" creationId="{F6641326-46FB-AC84-B146-BC78AFAD5089}"/>
          </ac:grpSpMkLst>
        </pc:grpChg>
        <pc:grpChg chg="add mod">
          <ac:chgData name="Rachel Chopping" userId="281e9b65-2244-40a5-8cab-3493df92dc86" providerId="ADAL" clId="{A50C1BC0-B0AA-41A1-BDC2-78E8A9E8CFB2}" dt="2025-11-19T22:58:37.981" v="2560" actId="1076"/>
          <ac:grpSpMkLst>
            <pc:docMk/>
            <pc:sldMk cId="3800798537" sldId="10336"/>
            <ac:grpSpMk id="22" creationId="{957AD8FB-45BB-4954-FE57-7CEE24D0B288}"/>
          </ac:grpSpMkLst>
        </pc:grpChg>
        <pc:grpChg chg="add mod">
          <ac:chgData name="Rachel Chopping" userId="281e9b65-2244-40a5-8cab-3493df92dc86" providerId="ADAL" clId="{A50C1BC0-B0AA-41A1-BDC2-78E8A9E8CFB2}" dt="2025-11-19T22:58:37.981" v="2560" actId="1076"/>
          <ac:grpSpMkLst>
            <pc:docMk/>
            <pc:sldMk cId="3800798537" sldId="10336"/>
            <ac:grpSpMk id="24" creationId="{EEB54B1D-E292-7E6A-9FED-DCAD7696F92D}"/>
          </ac:grpSpMkLst>
        </pc:grpChg>
        <pc:picChg chg="add del mod">
          <ac:chgData name="Rachel Chopping" userId="281e9b65-2244-40a5-8cab-3493df92dc86" providerId="ADAL" clId="{A50C1BC0-B0AA-41A1-BDC2-78E8A9E8CFB2}" dt="2025-11-19T22:48:34.799" v="2527" actId="478"/>
          <ac:picMkLst>
            <pc:docMk/>
            <pc:sldMk cId="3800798537" sldId="10336"/>
            <ac:picMk id="3" creationId="{99A6A292-DC5C-7216-9521-154E5E7726C1}"/>
          </ac:picMkLst>
        </pc:picChg>
        <pc:picChg chg="del mod topLvl">
          <ac:chgData name="Rachel Chopping" userId="281e9b65-2244-40a5-8cab-3493df92dc86" providerId="ADAL" clId="{A50C1BC0-B0AA-41A1-BDC2-78E8A9E8CFB2}" dt="2025-11-19T22:58:03.413" v="2551" actId="478"/>
          <ac:picMkLst>
            <pc:docMk/>
            <pc:sldMk cId="3800798537" sldId="10336"/>
            <ac:picMk id="5" creationId="{FEF71D62-471F-52F8-BFB1-408EC9040A4D}"/>
          </ac:picMkLst>
        </pc:picChg>
        <pc:picChg chg="del mod topLvl">
          <ac:chgData name="Rachel Chopping" userId="281e9b65-2244-40a5-8cab-3493df92dc86" providerId="ADAL" clId="{A50C1BC0-B0AA-41A1-BDC2-78E8A9E8CFB2}" dt="2025-11-19T22:56:46.961" v="2535" actId="478"/>
          <ac:picMkLst>
            <pc:docMk/>
            <pc:sldMk cId="3800798537" sldId="10336"/>
            <ac:picMk id="6" creationId="{61C6685F-718B-F8D1-7E84-A543E809F508}"/>
          </ac:picMkLst>
        </pc:picChg>
        <pc:picChg chg="add del">
          <ac:chgData name="Rachel Chopping" userId="281e9b65-2244-40a5-8cab-3493df92dc86" providerId="ADAL" clId="{A50C1BC0-B0AA-41A1-BDC2-78E8A9E8CFB2}" dt="2025-11-19T22:48:31.770" v="2525" actId="478"/>
          <ac:picMkLst>
            <pc:docMk/>
            <pc:sldMk cId="3800798537" sldId="10336"/>
            <ac:picMk id="7" creationId="{61265BA4-A7B3-0505-80E0-8CD75CF7BFA9}"/>
          </ac:picMkLst>
        </pc:picChg>
        <pc:picChg chg="add mod modCrop">
          <ac:chgData name="Rachel Chopping" userId="281e9b65-2244-40a5-8cab-3493df92dc86" providerId="ADAL" clId="{A50C1BC0-B0AA-41A1-BDC2-78E8A9E8CFB2}" dt="2025-11-19T22:48:30.118" v="2522" actId="14100"/>
          <ac:picMkLst>
            <pc:docMk/>
            <pc:sldMk cId="3800798537" sldId="10336"/>
            <ac:picMk id="15" creationId="{564AE09E-5675-ED74-8A43-6239966F2113}"/>
          </ac:picMkLst>
        </pc:picChg>
        <pc:picChg chg="add del">
          <ac:chgData name="Rachel Chopping" userId="281e9b65-2244-40a5-8cab-3493df92dc86" providerId="ADAL" clId="{A50C1BC0-B0AA-41A1-BDC2-78E8A9E8CFB2}" dt="2025-11-19T22:48:44.998" v="2529" actId="478"/>
          <ac:picMkLst>
            <pc:docMk/>
            <pc:sldMk cId="3800798537" sldId="10336"/>
            <ac:picMk id="16" creationId="{F27B1850-0261-7E16-552D-7B117C3F6D7E}"/>
          </ac:picMkLst>
        </pc:picChg>
        <pc:picChg chg="add mod modCrop">
          <ac:chgData name="Rachel Chopping" userId="281e9b65-2244-40a5-8cab-3493df92dc86" providerId="ADAL" clId="{A50C1BC0-B0AA-41A1-BDC2-78E8A9E8CFB2}" dt="2025-11-19T22:58:29.865" v="2559" actId="732"/>
          <ac:picMkLst>
            <pc:docMk/>
            <pc:sldMk cId="3800798537" sldId="10336"/>
            <ac:picMk id="17" creationId="{E5B71A74-366D-5CAE-E003-6046573E4B7A}"/>
          </ac:picMkLst>
        </pc:picChg>
        <pc:picChg chg="add del">
          <ac:chgData name="Rachel Chopping" userId="281e9b65-2244-40a5-8cab-3493df92dc86" providerId="ADAL" clId="{A50C1BC0-B0AA-41A1-BDC2-78E8A9E8CFB2}" dt="2025-11-19T22:57:00.545" v="2537" actId="478"/>
          <ac:picMkLst>
            <pc:docMk/>
            <pc:sldMk cId="3800798537" sldId="10336"/>
            <ac:picMk id="19" creationId="{ABB6F32F-7570-11EA-BE04-5153615E89D3}"/>
          </ac:picMkLst>
        </pc:picChg>
        <pc:picChg chg="add mod modCrop">
          <ac:chgData name="Rachel Chopping" userId="281e9b65-2244-40a5-8cab-3493df92dc86" providerId="ADAL" clId="{A50C1BC0-B0AA-41A1-BDC2-78E8A9E8CFB2}" dt="2025-11-19T22:58:25.187" v="2558" actId="18131"/>
          <ac:picMkLst>
            <pc:docMk/>
            <pc:sldMk cId="3800798537" sldId="10336"/>
            <ac:picMk id="20" creationId="{AAA28121-0334-E1E3-E1B9-5FE8D1FC8B56}"/>
          </ac:picMkLst>
        </pc:picChg>
        <pc:picChg chg="add mod">
          <ac:chgData name="Rachel Chopping" userId="281e9b65-2244-40a5-8cab-3493df92dc86" providerId="ADAL" clId="{A50C1BC0-B0AA-41A1-BDC2-78E8A9E8CFB2}" dt="2025-11-19T22:58:08.342" v="2554" actId="164"/>
          <ac:picMkLst>
            <pc:docMk/>
            <pc:sldMk cId="3800798537" sldId="10336"/>
            <ac:picMk id="23" creationId="{D47B244F-7931-099F-9C48-7988878FDF90}"/>
          </ac:picMkLst>
        </pc:picChg>
      </pc:sldChg>
      <pc:sldChg chg="addSp delSp modSp add mod">
        <pc:chgData name="Rachel Chopping" userId="281e9b65-2244-40a5-8cab-3493df92dc86" providerId="ADAL" clId="{A50C1BC0-B0AA-41A1-BDC2-78E8A9E8CFB2}" dt="2025-11-19T23:02:26.686" v="2597" actId="14861"/>
        <pc:sldMkLst>
          <pc:docMk/>
          <pc:sldMk cId="2603734549" sldId="10337"/>
        </pc:sldMkLst>
        <pc:spChg chg="mod topLvl">
          <ac:chgData name="Rachel Chopping" userId="281e9b65-2244-40a5-8cab-3493df92dc86" providerId="ADAL" clId="{A50C1BC0-B0AA-41A1-BDC2-78E8A9E8CFB2}" dt="2025-11-19T23:02:11.052" v="2591" actId="164"/>
          <ac:spMkLst>
            <pc:docMk/>
            <pc:sldMk cId="2603734549" sldId="10337"/>
            <ac:spMk id="4" creationId="{2909F5FF-32DA-B45A-A67B-C72884C45354}"/>
          </ac:spMkLst>
        </pc:spChg>
        <pc:spChg chg="mod topLvl">
          <ac:chgData name="Rachel Chopping" userId="281e9b65-2244-40a5-8cab-3493df92dc86" providerId="ADAL" clId="{A50C1BC0-B0AA-41A1-BDC2-78E8A9E8CFB2}" dt="2025-11-19T23:01:10.624" v="2575" actId="164"/>
          <ac:spMkLst>
            <pc:docMk/>
            <pc:sldMk cId="2603734549" sldId="10337"/>
            <ac:spMk id="8" creationId="{037B1DEB-FCB9-E497-7C3C-D2E608CC4E5C}"/>
          </ac:spMkLst>
        </pc:spChg>
        <pc:spChg chg="mod topLvl">
          <ac:chgData name="Rachel Chopping" userId="281e9b65-2244-40a5-8cab-3493df92dc86" providerId="ADAL" clId="{A50C1BC0-B0AA-41A1-BDC2-78E8A9E8CFB2}" dt="2025-11-19T23:02:12.069" v="2592" actId="164"/>
          <ac:spMkLst>
            <pc:docMk/>
            <pc:sldMk cId="2603734549" sldId="10337"/>
            <ac:spMk id="9" creationId="{C8D6A880-849B-146D-AB66-788BE7C6C94C}"/>
          </ac:spMkLst>
        </pc:spChg>
        <pc:grpChg chg="add mod">
          <ac:chgData name="Rachel Chopping" userId="281e9b65-2244-40a5-8cab-3493df92dc86" providerId="ADAL" clId="{A50C1BC0-B0AA-41A1-BDC2-78E8A9E8CFB2}" dt="2025-11-19T23:02:19.913" v="2595" actId="12789"/>
          <ac:grpSpMkLst>
            <pc:docMk/>
            <pc:sldMk cId="2603734549" sldId="10337"/>
            <ac:grpSpMk id="6" creationId="{8DF1DAD0-1F4C-6BDA-E0CC-CBD7763D184D}"/>
          </ac:grpSpMkLst>
        </pc:grpChg>
        <pc:grpChg chg="add mod">
          <ac:chgData name="Rachel Chopping" userId="281e9b65-2244-40a5-8cab-3493df92dc86" providerId="ADAL" clId="{A50C1BC0-B0AA-41A1-BDC2-78E8A9E8CFB2}" dt="2025-11-19T23:02:19.913" v="2595" actId="12789"/>
          <ac:grpSpMkLst>
            <pc:docMk/>
            <pc:sldMk cId="2603734549" sldId="10337"/>
            <ac:grpSpMk id="13" creationId="{3E0F7CA1-021A-1E52-EE89-AA60A0377857}"/>
          </ac:grpSpMkLst>
        </pc:grpChg>
        <pc:grpChg chg="add mod">
          <ac:chgData name="Rachel Chopping" userId="281e9b65-2244-40a5-8cab-3493df92dc86" providerId="ADAL" clId="{A50C1BC0-B0AA-41A1-BDC2-78E8A9E8CFB2}" dt="2025-11-19T23:02:19.913" v="2595" actId="12789"/>
          <ac:grpSpMkLst>
            <pc:docMk/>
            <pc:sldMk cId="2603734549" sldId="10337"/>
            <ac:grpSpMk id="14" creationId="{3496DCDA-1730-65EE-3407-8FD5E3EDA8E3}"/>
          </ac:grpSpMkLst>
        </pc:grpChg>
        <pc:grpChg chg="del">
          <ac:chgData name="Rachel Chopping" userId="281e9b65-2244-40a5-8cab-3493df92dc86" providerId="ADAL" clId="{A50C1BC0-B0AA-41A1-BDC2-78E8A9E8CFB2}" dt="2025-11-19T23:00:04.784" v="2562" actId="165"/>
          <ac:grpSpMkLst>
            <pc:docMk/>
            <pc:sldMk cId="2603734549" sldId="10337"/>
            <ac:grpSpMk id="21" creationId="{8DF62A5D-B0FC-7B57-B533-188EF8E08BF5}"/>
          </ac:grpSpMkLst>
        </pc:grpChg>
        <pc:grpChg chg="del">
          <ac:chgData name="Rachel Chopping" userId="281e9b65-2244-40a5-8cab-3493df92dc86" providerId="ADAL" clId="{A50C1BC0-B0AA-41A1-BDC2-78E8A9E8CFB2}" dt="2025-11-19T23:00:04.784" v="2562" actId="165"/>
          <ac:grpSpMkLst>
            <pc:docMk/>
            <pc:sldMk cId="2603734549" sldId="10337"/>
            <ac:grpSpMk id="22" creationId="{CFDCD48E-A00E-625F-52E2-C01E89E1ECCA}"/>
          </ac:grpSpMkLst>
        </pc:grpChg>
        <pc:grpChg chg="del">
          <ac:chgData name="Rachel Chopping" userId="281e9b65-2244-40a5-8cab-3493df92dc86" providerId="ADAL" clId="{A50C1BC0-B0AA-41A1-BDC2-78E8A9E8CFB2}" dt="2025-11-19T23:00:04.784" v="2562" actId="165"/>
          <ac:grpSpMkLst>
            <pc:docMk/>
            <pc:sldMk cId="2603734549" sldId="10337"/>
            <ac:grpSpMk id="24" creationId="{4507C49F-8C97-29C2-8E6E-95E12E7510AB}"/>
          </ac:grpSpMkLst>
        </pc:grpChg>
        <pc:picChg chg="add mod">
          <ac:chgData name="Rachel Chopping" userId="281e9b65-2244-40a5-8cab-3493df92dc86" providerId="ADAL" clId="{A50C1BC0-B0AA-41A1-BDC2-78E8A9E8CFB2}" dt="2025-11-19T23:02:24.757" v="2596" actId="14861"/>
          <ac:picMkLst>
            <pc:docMk/>
            <pc:sldMk cId="2603734549" sldId="10337"/>
            <ac:picMk id="5" creationId="{166F6B33-0B54-05AA-30A9-F7D6BD3BCF81}"/>
          </ac:picMkLst>
        </pc:picChg>
        <pc:picChg chg="add mod">
          <ac:chgData name="Rachel Chopping" userId="281e9b65-2244-40a5-8cab-3493df92dc86" providerId="ADAL" clId="{A50C1BC0-B0AA-41A1-BDC2-78E8A9E8CFB2}" dt="2025-11-19T23:02:26.686" v="2597" actId="14861"/>
          <ac:picMkLst>
            <pc:docMk/>
            <pc:sldMk cId="2603734549" sldId="10337"/>
            <ac:picMk id="10" creationId="{947A2F5F-749E-8B50-1249-0563F31AB1A2}"/>
          </ac:picMkLst>
        </pc:picChg>
        <pc:picChg chg="add mod">
          <ac:chgData name="Rachel Chopping" userId="281e9b65-2244-40a5-8cab-3493df92dc86" providerId="ADAL" clId="{A50C1BC0-B0AA-41A1-BDC2-78E8A9E8CFB2}" dt="2025-11-19T23:02:11.052" v="2591" actId="164"/>
          <ac:picMkLst>
            <pc:docMk/>
            <pc:sldMk cId="2603734549" sldId="10337"/>
            <ac:picMk id="12" creationId="{CB33F78F-A683-AAAD-22A9-B86F5D4939E6}"/>
          </ac:picMkLst>
        </pc:picChg>
        <pc:picChg chg="del mod topLvl">
          <ac:chgData name="Rachel Chopping" userId="281e9b65-2244-40a5-8cab-3493df92dc86" providerId="ADAL" clId="{A50C1BC0-B0AA-41A1-BDC2-78E8A9E8CFB2}" dt="2025-11-19T23:00:51.065" v="2565" actId="478"/>
          <ac:picMkLst>
            <pc:docMk/>
            <pc:sldMk cId="2603734549" sldId="10337"/>
            <ac:picMk id="17" creationId="{79DCD6F5-6966-AFF3-F17C-B8DC81FDED47}"/>
          </ac:picMkLst>
        </pc:picChg>
        <pc:picChg chg="del mod topLvl">
          <ac:chgData name="Rachel Chopping" userId="281e9b65-2244-40a5-8cab-3493df92dc86" providerId="ADAL" clId="{A50C1BC0-B0AA-41A1-BDC2-78E8A9E8CFB2}" dt="2025-11-19T23:00:50.006" v="2564" actId="478"/>
          <ac:picMkLst>
            <pc:docMk/>
            <pc:sldMk cId="2603734549" sldId="10337"/>
            <ac:picMk id="20" creationId="{A007A426-105A-450A-DB5F-60FC89CFE335}"/>
          </ac:picMkLst>
        </pc:picChg>
        <pc:picChg chg="del mod topLvl">
          <ac:chgData name="Rachel Chopping" userId="281e9b65-2244-40a5-8cab-3493df92dc86" providerId="ADAL" clId="{A50C1BC0-B0AA-41A1-BDC2-78E8A9E8CFB2}" dt="2025-11-19T23:00:49.610" v="2563" actId="478"/>
          <ac:picMkLst>
            <pc:docMk/>
            <pc:sldMk cId="2603734549" sldId="10337"/>
            <ac:picMk id="23" creationId="{8CB4324C-7BCC-1AF3-389C-720BA2D3397C}"/>
          </ac:picMkLst>
        </pc:picChg>
      </pc:sldChg>
      <pc:sldChg chg="addSp delSp modSp add mod">
        <pc:chgData name="Rachel Chopping" userId="281e9b65-2244-40a5-8cab-3493df92dc86" providerId="ADAL" clId="{A50C1BC0-B0AA-41A1-BDC2-78E8A9E8CFB2}" dt="2025-11-19T23:04:19.112" v="2633" actId="408"/>
        <pc:sldMkLst>
          <pc:docMk/>
          <pc:sldMk cId="571898801" sldId="10338"/>
        </pc:sldMkLst>
        <pc:spChg chg="mod topLvl">
          <ac:chgData name="Rachel Chopping" userId="281e9b65-2244-40a5-8cab-3493df92dc86" providerId="ADAL" clId="{A50C1BC0-B0AA-41A1-BDC2-78E8A9E8CFB2}" dt="2025-11-19T23:04:10.237" v="2627" actId="164"/>
          <ac:spMkLst>
            <pc:docMk/>
            <pc:sldMk cId="571898801" sldId="10338"/>
            <ac:spMk id="4" creationId="{ECC8B178-CF07-4934-C853-DF77BF088479}"/>
          </ac:spMkLst>
        </pc:spChg>
        <pc:spChg chg="mod topLvl">
          <ac:chgData name="Rachel Chopping" userId="281e9b65-2244-40a5-8cab-3493df92dc86" providerId="ADAL" clId="{A50C1BC0-B0AA-41A1-BDC2-78E8A9E8CFB2}" dt="2025-11-19T23:04:14.423" v="2629" actId="164"/>
          <ac:spMkLst>
            <pc:docMk/>
            <pc:sldMk cId="571898801" sldId="10338"/>
            <ac:spMk id="8" creationId="{F3F73BF4-955D-8D05-83D1-7F50AB72B49F}"/>
          </ac:spMkLst>
        </pc:spChg>
        <pc:spChg chg="mod topLvl">
          <ac:chgData name="Rachel Chopping" userId="281e9b65-2244-40a5-8cab-3493df92dc86" providerId="ADAL" clId="{A50C1BC0-B0AA-41A1-BDC2-78E8A9E8CFB2}" dt="2025-11-19T23:03:46.003" v="2618" actId="164"/>
          <ac:spMkLst>
            <pc:docMk/>
            <pc:sldMk cId="571898801" sldId="10338"/>
            <ac:spMk id="9" creationId="{A630279A-14D6-AB16-A5F4-FC3A83FBE213}"/>
          </ac:spMkLst>
        </pc:spChg>
        <pc:grpChg chg="del">
          <ac:chgData name="Rachel Chopping" userId="281e9b65-2244-40a5-8cab-3493df92dc86" providerId="ADAL" clId="{A50C1BC0-B0AA-41A1-BDC2-78E8A9E8CFB2}" dt="2025-11-19T23:03:24.121" v="2606" actId="478"/>
          <ac:grpSpMkLst>
            <pc:docMk/>
            <pc:sldMk cId="571898801" sldId="10338"/>
            <ac:grpSpMk id="6" creationId="{FCF2A677-472A-6BC9-61D3-A47C2BF01230}"/>
          </ac:grpSpMkLst>
        </pc:grpChg>
        <pc:grpChg chg="del">
          <ac:chgData name="Rachel Chopping" userId="281e9b65-2244-40a5-8cab-3493df92dc86" providerId="ADAL" clId="{A50C1BC0-B0AA-41A1-BDC2-78E8A9E8CFB2}" dt="2025-11-19T23:03:26.348" v="2608" actId="478"/>
          <ac:grpSpMkLst>
            <pc:docMk/>
            <pc:sldMk cId="571898801" sldId="10338"/>
            <ac:grpSpMk id="13" creationId="{D49C8322-FE5A-25B8-9418-E00334672CDF}"/>
          </ac:grpSpMkLst>
        </pc:grpChg>
        <pc:grpChg chg="del">
          <ac:chgData name="Rachel Chopping" userId="281e9b65-2244-40a5-8cab-3493df92dc86" providerId="ADAL" clId="{A50C1BC0-B0AA-41A1-BDC2-78E8A9E8CFB2}" dt="2025-11-19T23:03:25.318" v="2607" actId="478"/>
          <ac:grpSpMkLst>
            <pc:docMk/>
            <pc:sldMk cId="571898801" sldId="10338"/>
            <ac:grpSpMk id="14" creationId="{35EB9D37-031A-3433-1CF6-59B78662DC5F}"/>
          </ac:grpSpMkLst>
        </pc:grpChg>
        <pc:grpChg chg="add mod">
          <ac:chgData name="Rachel Chopping" userId="281e9b65-2244-40a5-8cab-3493df92dc86" providerId="ADAL" clId="{A50C1BC0-B0AA-41A1-BDC2-78E8A9E8CFB2}" dt="2025-11-19T23:04:19.112" v="2633" actId="408"/>
          <ac:grpSpMkLst>
            <pc:docMk/>
            <pc:sldMk cId="571898801" sldId="10338"/>
            <ac:grpSpMk id="16" creationId="{E4F7D227-8F9C-5C10-1DF5-B96A70F2D9AE}"/>
          </ac:grpSpMkLst>
        </pc:grpChg>
        <pc:grpChg chg="add mod">
          <ac:chgData name="Rachel Chopping" userId="281e9b65-2244-40a5-8cab-3493df92dc86" providerId="ADAL" clId="{A50C1BC0-B0AA-41A1-BDC2-78E8A9E8CFB2}" dt="2025-11-19T23:04:18.633" v="2632" actId="12789"/>
          <ac:grpSpMkLst>
            <pc:docMk/>
            <pc:sldMk cId="571898801" sldId="10338"/>
            <ac:grpSpMk id="19" creationId="{3C863857-216C-7767-3810-266415BC6617}"/>
          </ac:grpSpMkLst>
        </pc:grpChg>
        <pc:grpChg chg="add mod">
          <ac:chgData name="Rachel Chopping" userId="281e9b65-2244-40a5-8cab-3493df92dc86" providerId="ADAL" clId="{A50C1BC0-B0AA-41A1-BDC2-78E8A9E8CFB2}" dt="2025-11-19T23:04:18.633" v="2632" actId="12789"/>
          <ac:grpSpMkLst>
            <pc:docMk/>
            <pc:sldMk cId="571898801" sldId="10338"/>
            <ac:grpSpMk id="20" creationId="{4CEE053E-34E6-FF5F-E660-04F846F7F532}"/>
          </ac:grpSpMkLst>
        </pc:grpChg>
        <pc:picChg chg="del mod topLvl">
          <ac:chgData name="Rachel Chopping" userId="281e9b65-2244-40a5-8cab-3493df92dc86" providerId="ADAL" clId="{A50C1BC0-B0AA-41A1-BDC2-78E8A9E8CFB2}" dt="2025-11-19T23:03:24.121" v="2606" actId="478"/>
          <ac:picMkLst>
            <pc:docMk/>
            <pc:sldMk cId="571898801" sldId="10338"/>
            <ac:picMk id="5" creationId="{6608AFB3-8D9E-FAFA-94AD-5A2C3F892297}"/>
          </ac:picMkLst>
        </pc:picChg>
        <pc:picChg chg="add mod">
          <ac:chgData name="Rachel Chopping" userId="281e9b65-2244-40a5-8cab-3493df92dc86" providerId="ADAL" clId="{A50C1BC0-B0AA-41A1-BDC2-78E8A9E8CFB2}" dt="2025-11-19T23:04:14.423" v="2629" actId="164"/>
          <ac:picMkLst>
            <pc:docMk/>
            <pc:sldMk cId="571898801" sldId="10338"/>
            <ac:picMk id="7" creationId="{F772BDA3-FF04-E8DC-3D91-CEFD1F45A3E7}"/>
          </ac:picMkLst>
        </pc:picChg>
        <pc:picChg chg="del topLvl">
          <ac:chgData name="Rachel Chopping" userId="281e9b65-2244-40a5-8cab-3493df92dc86" providerId="ADAL" clId="{A50C1BC0-B0AA-41A1-BDC2-78E8A9E8CFB2}" dt="2025-11-19T23:03:25.318" v="2607" actId="478"/>
          <ac:picMkLst>
            <pc:docMk/>
            <pc:sldMk cId="571898801" sldId="10338"/>
            <ac:picMk id="10" creationId="{A36E1461-5BBA-E25B-37AB-26F5D2E5AB7E}"/>
          </ac:picMkLst>
        </pc:picChg>
        <pc:picChg chg="del topLvl">
          <ac:chgData name="Rachel Chopping" userId="281e9b65-2244-40a5-8cab-3493df92dc86" providerId="ADAL" clId="{A50C1BC0-B0AA-41A1-BDC2-78E8A9E8CFB2}" dt="2025-11-19T23:03:26.348" v="2608" actId="478"/>
          <ac:picMkLst>
            <pc:docMk/>
            <pc:sldMk cId="571898801" sldId="10338"/>
            <ac:picMk id="12" creationId="{A9A39FB9-D58A-FEA7-113B-512433CE625B}"/>
          </ac:picMkLst>
        </pc:picChg>
        <pc:picChg chg="add mod">
          <ac:chgData name="Rachel Chopping" userId="281e9b65-2244-40a5-8cab-3493df92dc86" providerId="ADAL" clId="{A50C1BC0-B0AA-41A1-BDC2-78E8A9E8CFB2}" dt="2025-11-19T23:03:50.578" v="2619" actId="14861"/>
          <ac:picMkLst>
            <pc:docMk/>
            <pc:sldMk cId="571898801" sldId="10338"/>
            <ac:picMk id="15" creationId="{3DB5AD03-6341-2D7A-E8B8-86D8C3247908}"/>
          </ac:picMkLst>
        </pc:picChg>
        <pc:picChg chg="add mod">
          <ac:chgData name="Rachel Chopping" userId="281e9b65-2244-40a5-8cab-3493df92dc86" providerId="ADAL" clId="{A50C1BC0-B0AA-41A1-BDC2-78E8A9E8CFB2}" dt="2025-11-19T23:04:10.237" v="2627" actId="164"/>
          <ac:picMkLst>
            <pc:docMk/>
            <pc:sldMk cId="571898801" sldId="10338"/>
            <ac:picMk id="18" creationId="{C37987FE-7626-A2FD-9679-43EF4E98AF93}"/>
          </ac:picMkLst>
        </pc:picChg>
      </pc:sldChg>
      <pc:sldChg chg="addSp delSp modSp add mod">
        <pc:chgData name="Rachel Chopping" userId="281e9b65-2244-40a5-8cab-3493df92dc86" providerId="ADAL" clId="{A50C1BC0-B0AA-41A1-BDC2-78E8A9E8CFB2}" dt="2025-11-19T23:05:23.775" v="2648" actId="12788"/>
        <pc:sldMkLst>
          <pc:docMk/>
          <pc:sldMk cId="1412802459" sldId="10339"/>
        </pc:sldMkLst>
        <pc:spChg chg="mod topLvl">
          <ac:chgData name="Rachel Chopping" userId="281e9b65-2244-40a5-8cab-3493df92dc86" providerId="ADAL" clId="{A50C1BC0-B0AA-41A1-BDC2-78E8A9E8CFB2}" dt="2025-11-19T23:05:22.413" v="2647" actId="164"/>
          <ac:spMkLst>
            <pc:docMk/>
            <pc:sldMk cId="1412802459" sldId="10339"/>
            <ac:spMk id="8" creationId="{475B48C4-27F9-9559-E75C-564182ED58F4}"/>
          </ac:spMkLst>
        </pc:spChg>
        <pc:spChg chg="mod">
          <ac:chgData name="Rachel Chopping" userId="281e9b65-2244-40a5-8cab-3493df92dc86" providerId="ADAL" clId="{A50C1BC0-B0AA-41A1-BDC2-78E8A9E8CFB2}" dt="2025-11-19T23:04:39.783" v="2635" actId="165"/>
          <ac:spMkLst>
            <pc:docMk/>
            <pc:sldMk cId="1412802459" sldId="10339"/>
            <ac:spMk id="9" creationId="{DAA21460-2CB7-8541-9FB5-1CB421695723}"/>
          </ac:spMkLst>
        </pc:spChg>
        <pc:grpChg chg="add mod">
          <ac:chgData name="Rachel Chopping" userId="281e9b65-2244-40a5-8cab-3493df92dc86" providerId="ADAL" clId="{A50C1BC0-B0AA-41A1-BDC2-78E8A9E8CFB2}" dt="2025-11-19T23:05:23.775" v="2648" actId="12788"/>
          <ac:grpSpMkLst>
            <pc:docMk/>
            <pc:sldMk cId="1412802459" sldId="10339"/>
            <ac:grpSpMk id="7" creationId="{A23C9A2A-D55C-4F3F-4880-2AF4FD9CACA9}"/>
          </ac:grpSpMkLst>
        </pc:grpChg>
        <pc:grpChg chg="del mod topLvl">
          <ac:chgData name="Rachel Chopping" userId="281e9b65-2244-40a5-8cab-3493df92dc86" providerId="ADAL" clId="{A50C1BC0-B0AA-41A1-BDC2-78E8A9E8CFB2}" dt="2025-11-19T23:05:16.071" v="2643" actId="478"/>
          <ac:grpSpMkLst>
            <pc:docMk/>
            <pc:sldMk cId="1412802459" sldId="10339"/>
            <ac:grpSpMk id="10" creationId="{1A1D8C8D-E51F-FA95-8AF2-A5C7EABAC980}"/>
          </ac:grpSpMkLst>
        </pc:grpChg>
        <pc:grpChg chg="del mod topLvl">
          <ac:chgData name="Rachel Chopping" userId="281e9b65-2244-40a5-8cab-3493df92dc86" providerId="ADAL" clId="{A50C1BC0-B0AA-41A1-BDC2-78E8A9E8CFB2}" dt="2025-11-19T23:04:51.630" v="2636" actId="478"/>
          <ac:grpSpMkLst>
            <pc:docMk/>
            <pc:sldMk cId="1412802459" sldId="10339"/>
            <ac:grpSpMk id="11" creationId="{EFF7E52E-1739-23BE-E326-4A8BE855B22D}"/>
          </ac:grpSpMkLst>
        </pc:grpChg>
        <pc:grpChg chg="del">
          <ac:chgData name="Rachel Chopping" userId="281e9b65-2244-40a5-8cab-3493df92dc86" providerId="ADAL" clId="{A50C1BC0-B0AA-41A1-BDC2-78E8A9E8CFB2}" dt="2025-11-19T23:04:39.783" v="2635" actId="165"/>
          <ac:grpSpMkLst>
            <pc:docMk/>
            <pc:sldMk cId="1412802459" sldId="10339"/>
            <ac:grpSpMk id="12" creationId="{E22F9432-D7AB-AC03-375D-1B7D304824CE}"/>
          </ac:grpSpMkLst>
        </pc:grpChg>
        <pc:picChg chg="add mod">
          <ac:chgData name="Rachel Chopping" userId="281e9b65-2244-40a5-8cab-3493df92dc86" providerId="ADAL" clId="{A50C1BC0-B0AA-41A1-BDC2-78E8A9E8CFB2}" dt="2025-11-19T23:05:22.413" v="2647" actId="164"/>
          <ac:picMkLst>
            <pc:docMk/>
            <pc:sldMk cId="1412802459" sldId="10339"/>
            <ac:picMk id="4" creationId="{CA4F6AA4-44AB-F227-B4FE-5CF7A8192FA7}"/>
          </ac:picMkLst>
        </pc:picChg>
        <pc:picChg chg="del mod topLvl">
          <ac:chgData name="Rachel Chopping" userId="281e9b65-2244-40a5-8cab-3493df92dc86" providerId="ADAL" clId="{A50C1BC0-B0AA-41A1-BDC2-78E8A9E8CFB2}" dt="2025-11-19T23:05:16.071" v="2643" actId="478"/>
          <ac:picMkLst>
            <pc:docMk/>
            <pc:sldMk cId="1412802459" sldId="10339"/>
            <ac:picMk id="5" creationId="{D5F254DD-4A46-69B9-D3C0-83D700E873DC}"/>
          </ac:picMkLst>
        </pc:picChg>
        <pc:picChg chg="mod">
          <ac:chgData name="Rachel Chopping" userId="281e9b65-2244-40a5-8cab-3493df92dc86" providerId="ADAL" clId="{A50C1BC0-B0AA-41A1-BDC2-78E8A9E8CFB2}" dt="2025-11-19T23:04:39.783" v="2635" actId="165"/>
          <ac:picMkLst>
            <pc:docMk/>
            <pc:sldMk cId="1412802459" sldId="10339"/>
            <ac:picMk id="6" creationId="{4C24E976-9B87-0391-6648-1F312AEB6C6E}"/>
          </ac:picMkLst>
        </pc:picChg>
      </pc:sldChg>
      <pc:sldChg chg="addSp delSp modSp add mod">
        <pc:chgData name="Rachel Chopping" userId="281e9b65-2244-40a5-8cab-3493df92dc86" providerId="ADAL" clId="{A50C1BC0-B0AA-41A1-BDC2-78E8A9E8CFB2}" dt="2025-11-19T23:06:32.464" v="2666" actId="12788"/>
        <pc:sldMkLst>
          <pc:docMk/>
          <pc:sldMk cId="2094322494" sldId="10340"/>
        </pc:sldMkLst>
        <pc:spChg chg="mod topLvl">
          <ac:chgData name="Rachel Chopping" userId="281e9b65-2244-40a5-8cab-3493df92dc86" providerId="ADAL" clId="{A50C1BC0-B0AA-41A1-BDC2-78E8A9E8CFB2}" dt="2025-11-19T23:06:31.906" v="2665" actId="164"/>
          <ac:spMkLst>
            <pc:docMk/>
            <pc:sldMk cId="2094322494" sldId="10340"/>
            <ac:spMk id="8" creationId="{ECCE7498-61BC-83BF-EF88-94C8C59B0861}"/>
          </ac:spMkLst>
        </pc:spChg>
        <pc:grpChg chg="add mod">
          <ac:chgData name="Rachel Chopping" userId="281e9b65-2244-40a5-8cab-3493df92dc86" providerId="ADAL" clId="{A50C1BC0-B0AA-41A1-BDC2-78E8A9E8CFB2}" dt="2025-11-19T23:06:32.464" v="2666" actId="12788"/>
          <ac:grpSpMkLst>
            <pc:docMk/>
            <pc:sldMk cId="2094322494" sldId="10340"/>
            <ac:grpSpMk id="6" creationId="{44C50C08-6AA3-D60E-8DD9-7C4E72BF713F}"/>
          </ac:grpSpMkLst>
        </pc:grpChg>
        <pc:grpChg chg="del mod">
          <ac:chgData name="Rachel Chopping" userId="281e9b65-2244-40a5-8cab-3493df92dc86" providerId="ADAL" clId="{A50C1BC0-B0AA-41A1-BDC2-78E8A9E8CFB2}" dt="2025-11-19T23:06:20.367" v="2655" actId="165"/>
          <ac:grpSpMkLst>
            <pc:docMk/>
            <pc:sldMk cId="2094322494" sldId="10340"/>
            <ac:grpSpMk id="7" creationId="{7D9B80C4-F002-66C5-F701-FFBDF6DE7A15}"/>
          </ac:grpSpMkLst>
        </pc:grpChg>
        <pc:picChg chg="del mod topLvl">
          <ac:chgData name="Rachel Chopping" userId="281e9b65-2244-40a5-8cab-3493df92dc86" providerId="ADAL" clId="{A50C1BC0-B0AA-41A1-BDC2-78E8A9E8CFB2}" dt="2025-11-19T23:06:21.613" v="2656" actId="478"/>
          <ac:picMkLst>
            <pc:docMk/>
            <pc:sldMk cId="2094322494" sldId="10340"/>
            <ac:picMk id="4" creationId="{43D63CA9-01ED-E236-03E0-771619BE346A}"/>
          </ac:picMkLst>
        </pc:picChg>
        <pc:picChg chg="add mod">
          <ac:chgData name="Rachel Chopping" userId="281e9b65-2244-40a5-8cab-3493df92dc86" providerId="ADAL" clId="{A50C1BC0-B0AA-41A1-BDC2-78E8A9E8CFB2}" dt="2025-11-19T23:06:31.906" v="2665" actId="164"/>
          <ac:picMkLst>
            <pc:docMk/>
            <pc:sldMk cId="2094322494" sldId="10340"/>
            <ac:picMk id="5" creationId="{57367121-03FC-B73E-BCED-383AD4C89A7A}"/>
          </ac:picMkLst>
        </pc:picChg>
      </pc:sldChg>
      <pc:sldChg chg="addSp delSp modSp add mod">
        <pc:chgData name="Rachel Chopping" userId="281e9b65-2244-40a5-8cab-3493df92dc86" providerId="ADAL" clId="{A50C1BC0-B0AA-41A1-BDC2-78E8A9E8CFB2}" dt="2025-11-19T23:07:16.722" v="2681" actId="12788"/>
        <pc:sldMkLst>
          <pc:docMk/>
          <pc:sldMk cId="618382645" sldId="10341"/>
        </pc:sldMkLst>
        <pc:spChg chg="mod topLvl">
          <ac:chgData name="Rachel Chopping" userId="281e9b65-2244-40a5-8cab-3493df92dc86" providerId="ADAL" clId="{A50C1BC0-B0AA-41A1-BDC2-78E8A9E8CFB2}" dt="2025-11-19T23:07:15.507" v="2680" actId="164"/>
          <ac:spMkLst>
            <pc:docMk/>
            <pc:sldMk cId="618382645" sldId="10341"/>
            <ac:spMk id="8" creationId="{E3CD0BFC-44B2-F3D5-9AE6-1067ED3197FA}"/>
          </ac:spMkLst>
        </pc:spChg>
        <pc:grpChg chg="del">
          <ac:chgData name="Rachel Chopping" userId="281e9b65-2244-40a5-8cab-3493df92dc86" providerId="ADAL" clId="{A50C1BC0-B0AA-41A1-BDC2-78E8A9E8CFB2}" dt="2025-11-19T23:07:03.142" v="2674" actId="478"/>
          <ac:grpSpMkLst>
            <pc:docMk/>
            <pc:sldMk cId="618382645" sldId="10341"/>
            <ac:grpSpMk id="6" creationId="{32C9522F-4509-1623-17E8-0A781BF70B97}"/>
          </ac:grpSpMkLst>
        </pc:grpChg>
        <pc:grpChg chg="add mod">
          <ac:chgData name="Rachel Chopping" userId="281e9b65-2244-40a5-8cab-3493df92dc86" providerId="ADAL" clId="{A50C1BC0-B0AA-41A1-BDC2-78E8A9E8CFB2}" dt="2025-11-19T23:07:16.722" v="2681" actId="12788"/>
          <ac:grpSpMkLst>
            <pc:docMk/>
            <pc:sldMk cId="618382645" sldId="10341"/>
            <ac:grpSpMk id="7" creationId="{43CE60EE-BB05-2509-E768-28BB02750D09}"/>
          </ac:grpSpMkLst>
        </pc:grpChg>
        <pc:picChg chg="add mod">
          <ac:chgData name="Rachel Chopping" userId="281e9b65-2244-40a5-8cab-3493df92dc86" providerId="ADAL" clId="{A50C1BC0-B0AA-41A1-BDC2-78E8A9E8CFB2}" dt="2025-11-19T23:07:15.507" v="2680" actId="164"/>
          <ac:picMkLst>
            <pc:docMk/>
            <pc:sldMk cId="618382645" sldId="10341"/>
            <ac:picMk id="4" creationId="{3BB6848A-0CEA-0090-B141-DF9C2538CD07}"/>
          </ac:picMkLst>
        </pc:picChg>
        <pc:picChg chg="del topLvl">
          <ac:chgData name="Rachel Chopping" userId="281e9b65-2244-40a5-8cab-3493df92dc86" providerId="ADAL" clId="{A50C1BC0-B0AA-41A1-BDC2-78E8A9E8CFB2}" dt="2025-11-19T23:07:03.142" v="2674" actId="478"/>
          <ac:picMkLst>
            <pc:docMk/>
            <pc:sldMk cId="618382645" sldId="10341"/>
            <ac:picMk id="5" creationId="{CA98D8BA-358B-8F02-10D7-FCF6363DBA7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6448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endParaRPr lang="en-AU"/>
          </a:p>
        </p:txBody>
      </p:sp>
    </p:spTree>
    <p:extLst>
      <p:ext uri="{BB962C8B-B14F-4D97-AF65-F5344CB8AC3E}">
        <p14:creationId xmlns:p14="http://schemas.microsoft.com/office/powerpoint/2010/main" val="2565503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235917334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2992A-5E5C-9E73-3725-4DDCA59138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20B840-EFAA-024E-BB5B-2A96335051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015326-9894-33D9-E472-0177013C3E5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34B898-3A19-032C-B34F-8A09986F6C06}"/>
              </a:ext>
            </a:extLst>
          </p:cNvPr>
          <p:cNvSpPr>
            <a:spLocks noGrp="1"/>
          </p:cNvSpPr>
          <p:nvPr>
            <p:ph type="sldNum" sz="quarter" idx="10"/>
          </p:nvPr>
        </p:nvSpPr>
        <p:spPr/>
        <p:txBody>
          <a:bodyPr/>
          <a:lstStyle/>
          <a:p>
            <a:fld id="{F7021451-1387-4CA6-816F-3879F97B5CBC}" type="slidenum">
              <a:rPr lang="en-US"/>
              <a:t>106</a:t>
            </a:fld>
            <a:endParaRPr lang="en-US"/>
          </a:p>
        </p:txBody>
      </p:sp>
    </p:spTree>
    <p:extLst>
      <p:ext uri="{BB962C8B-B14F-4D97-AF65-F5344CB8AC3E}">
        <p14:creationId xmlns:p14="http://schemas.microsoft.com/office/powerpoint/2010/main" val="380803878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2ACD0-0F82-FB80-550B-56233D56CB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1D58B9-BE76-B593-A263-36F0D2C895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E78D60-2D35-EA94-B9F7-9A70F8743FE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96FA859-82B5-2CB4-AC0B-7A4D383941EF}"/>
              </a:ext>
            </a:extLst>
          </p:cNvPr>
          <p:cNvSpPr>
            <a:spLocks noGrp="1"/>
          </p:cNvSpPr>
          <p:nvPr>
            <p:ph type="sldNum" sz="quarter" idx="10"/>
          </p:nvPr>
        </p:nvSpPr>
        <p:spPr/>
        <p:txBody>
          <a:bodyPr/>
          <a:lstStyle/>
          <a:p>
            <a:fld id="{F7021451-1387-4CA6-816F-3879F97B5CBC}" type="slidenum">
              <a:rPr lang="en-US"/>
              <a:t>118</a:t>
            </a:fld>
            <a:endParaRPr lang="en-US"/>
          </a:p>
        </p:txBody>
      </p:sp>
    </p:spTree>
    <p:extLst>
      <p:ext uri="{BB962C8B-B14F-4D97-AF65-F5344CB8AC3E}">
        <p14:creationId xmlns:p14="http://schemas.microsoft.com/office/powerpoint/2010/main" val="327873915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69795-73FA-0EF3-4BEF-0662AA0A1F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D2AC30-4721-065E-E9E8-C812EB51CF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15D02D-4A4D-EF22-A822-56F14D63C44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0CA451-6F04-DE91-9A5C-1BD7FBB1A364}"/>
              </a:ext>
            </a:extLst>
          </p:cNvPr>
          <p:cNvSpPr>
            <a:spLocks noGrp="1"/>
          </p:cNvSpPr>
          <p:nvPr>
            <p:ph type="sldNum" sz="quarter" idx="10"/>
          </p:nvPr>
        </p:nvSpPr>
        <p:spPr/>
        <p:txBody>
          <a:bodyPr/>
          <a:lstStyle/>
          <a:p>
            <a:fld id="{F7021451-1387-4CA6-816F-3879F97B5CBC}" type="slidenum">
              <a:rPr lang="en-US"/>
              <a:t>129</a:t>
            </a:fld>
            <a:endParaRPr lang="en-US"/>
          </a:p>
        </p:txBody>
      </p:sp>
    </p:spTree>
    <p:extLst>
      <p:ext uri="{BB962C8B-B14F-4D97-AF65-F5344CB8AC3E}">
        <p14:creationId xmlns:p14="http://schemas.microsoft.com/office/powerpoint/2010/main" val="177557857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4ACD4-C639-C624-523C-85BEBB8AD9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F48AE2-6691-D71A-90D8-31B4EDBA07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1E4287-1D93-3860-31EA-694AE34EB21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B6E126-0EF7-CFD0-C1E4-393C11233427}"/>
              </a:ext>
            </a:extLst>
          </p:cNvPr>
          <p:cNvSpPr>
            <a:spLocks noGrp="1"/>
          </p:cNvSpPr>
          <p:nvPr>
            <p:ph type="sldNum" sz="quarter" idx="10"/>
          </p:nvPr>
        </p:nvSpPr>
        <p:spPr/>
        <p:txBody>
          <a:bodyPr/>
          <a:lstStyle/>
          <a:p>
            <a:fld id="{F7021451-1387-4CA6-816F-3879F97B5CBC}" type="slidenum">
              <a:rPr lang="en-US"/>
              <a:t>136</a:t>
            </a:fld>
            <a:endParaRPr lang="en-US"/>
          </a:p>
        </p:txBody>
      </p:sp>
    </p:spTree>
    <p:extLst>
      <p:ext uri="{BB962C8B-B14F-4D97-AF65-F5344CB8AC3E}">
        <p14:creationId xmlns:p14="http://schemas.microsoft.com/office/powerpoint/2010/main" val="124138382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9968D-A502-1B26-35C6-923C3FC2EC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5B64AA-5C07-5C11-5202-9D8F1B9466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F1B8D4-D586-C570-1CD7-2AD78E2510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A243BB-1E14-64C9-046A-B542480FC5A9}"/>
              </a:ext>
            </a:extLst>
          </p:cNvPr>
          <p:cNvSpPr>
            <a:spLocks noGrp="1"/>
          </p:cNvSpPr>
          <p:nvPr>
            <p:ph type="sldNum" sz="quarter" idx="10"/>
          </p:nvPr>
        </p:nvSpPr>
        <p:spPr/>
        <p:txBody>
          <a:bodyPr/>
          <a:lstStyle/>
          <a:p>
            <a:fld id="{F7021451-1387-4CA6-816F-3879F97B5CBC}" type="slidenum">
              <a:rPr lang="en-US"/>
              <a:t>145</a:t>
            </a:fld>
            <a:endParaRPr lang="en-US"/>
          </a:p>
        </p:txBody>
      </p:sp>
    </p:spTree>
    <p:extLst>
      <p:ext uri="{BB962C8B-B14F-4D97-AF65-F5344CB8AC3E}">
        <p14:creationId xmlns:p14="http://schemas.microsoft.com/office/powerpoint/2010/main" val="4028924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57670-60D4-974D-18E8-E82D598796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517002-2CC5-0F48-5D93-AF50046F7D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4DB761-637C-F45E-8FB4-B80B4057B7A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DDFA14-C1FC-4DF4-B2CA-B7491DDB2820}"/>
              </a:ext>
            </a:extLst>
          </p:cNvPr>
          <p:cNvSpPr>
            <a:spLocks noGrp="1"/>
          </p:cNvSpPr>
          <p:nvPr>
            <p:ph type="sldNum" sz="quarter" idx="10"/>
          </p:nvPr>
        </p:nvSpPr>
        <p:spPr/>
        <p:txBody>
          <a:bodyPr/>
          <a:lstStyle/>
          <a:p>
            <a:fld id="{F7021451-1387-4CA6-816F-3879F97B5CBC}" type="slidenum">
              <a:rPr lang="en-US"/>
              <a:t>154</a:t>
            </a:fld>
            <a:endParaRPr lang="en-US"/>
          </a:p>
        </p:txBody>
      </p:sp>
    </p:spTree>
    <p:extLst>
      <p:ext uri="{BB962C8B-B14F-4D97-AF65-F5344CB8AC3E}">
        <p14:creationId xmlns:p14="http://schemas.microsoft.com/office/powerpoint/2010/main" val="219853473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74507-9329-7520-3B7F-0A392327BA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07AE82-CBA9-0FBF-247B-2489EA1269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5859E2-EEB5-6B89-B2D1-494691C1AE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5E651B0-3C6C-FAFC-7DCB-33CAFE7D82F2}"/>
              </a:ext>
            </a:extLst>
          </p:cNvPr>
          <p:cNvSpPr>
            <a:spLocks noGrp="1"/>
          </p:cNvSpPr>
          <p:nvPr>
            <p:ph type="sldNum" sz="quarter" idx="10"/>
          </p:nvPr>
        </p:nvSpPr>
        <p:spPr/>
        <p:txBody>
          <a:bodyPr/>
          <a:lstStyle/>
          <a:p>
            <a:fld id="{F7021451-1387-4CA6-816F-3879F97B5CBC}" type="slidenum">
              <a:rPr lang="en-US"/>
              <a:t>163</a:t>
            </a:fld>
            <a:endParaRPr lang="en-US"/>
          </a:p>
        </p:txBody>
      </p:sp>
    </p:spTree>
    <p:extLst>
      <p:ext uri="{BB962C8B-B14F-4D97-AF65-F5344CB8AC3E}">
        <p14:creationId xmlns:p14="http://schemas.microsoft.com/office/powerpoint/2010/main" val="76202289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BEE9A-1E64-20E6-465E-9DC4A85CD0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44C218-FC96-0191-6C74-7AFF815774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9D025B-9952-682B-06EF-0981B8D8E75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F10D79-E5DA-AFC4-3A18-C91ED1CCA229}"/>
              </a:ext>
            </a:extLst>
          </p:cNvPr>
          <p:cNvSpPr>
            <a:spLocks noGrp="1"/>
          </p:cNvSpPr>
          <p:nvPr>
            <p:ph type="sldNum" sz="quarter" idx="10"/>
          </p:nvPr>
        </p:nvSpPr>
        <p:spPr/>
        <p:txBody>
          <a:bodyPr/>
          <a:lstStyle/>
          <a:p>
            <a:fld id="{F7021451-1387-4CA6-816F-3879F97B5CBC}" type="slidenum">
              <a:rPr lang="en-US"/>
              <a:t>173</a:t>
            </a:fld>
            <a:endParaRPr lang="en-US"/>
          </a:p>
        </p:txBody>
      </p:sp>
    </p:spTree>
    <p:extLst>
      <p:ext uri="{BB962C8B-B14F-4D97-AF65-F5344CB8AC3E}">
        <p14:creationId xmlns:p14="http://schemas.microsoft.com/office/powerpoint/2010/main" val="4367936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9743B-963C-16A8-719C-649A6E5BBC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089324-54BC-31F0-9B3A-B90EFD2D36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6FF3B9-F221-77CC-CCFF-DB00EE83366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6879A7E-EAAD-29E1-5A3B-B31BFA5E5ECC}"/>
              </a:ext>
            </a:extLst>
          </p:cNvPr>
          <p:cNvSpPr>
            <a:spLocks noGrp="1"/>
          </p:cNvSpPr>
          <p:nvPr>
            <p:ph type="sldNum" sz="quarter" idx="10"/>
          </p:nvPr>
        </p:nvSpPr>
        <p:spPr/>
        <p:txBody>
          <a:bodyPr/>
          <a:lstStyle/>
          <a:p>
            <a:fld id="{F7021451-1387-4CA6-816F-3879F97B5CBC}" type="slidenum">
              <a:rPr lang="en-US"/>
              <a:t>179</a:t>
            </a:fld>
            <a:endParaRPr lang="en-US"/>
          </a:p>
        </p:txBody>
      </p:sp>
    </p:spTree>
    <p:extLst>
      <p:ext uri="{BB962C8B-B14F-4D97-AF65-F5344CB8AC3E}">
        <p14:creationId xmlns:p14="http://schemas.microsoft.com/office/powerpoint/2010/main" val="162025239"/>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9324B-EA59-2EFA-FD70-5803F2EF53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BD53BC-49A9-4FAA-2C25-DD2C9D7F6A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7CA285-B5FC-6B1F-BC43-F15875E4547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C28C0F-EC4F-D0BA-E983-9BAA5EB59188}"/>
              </a:ext>
            </a:extLst>
          </p:cNvPr>
          <p:cNvSpPr>
            <a:spLocks noGrp="1"/>
          </p:cNvSpPr>
          <p:nvPr>
            <p:ph type="sldNum" sz="quarter" idx="10"/>
          </p:nvPr>
        </p:nvSpPr>
        <p:spPr/>
        <p:txBody>
          <a:bodyPr/>
          <a:lstStyle/>
          <a:p>
            <a:fld id="{F7021451-1387-4CA6-816F-3879F97B5CBC}" type="slidenum">
              <a:rPr lang="en-US"/>
              <a:t>188</a:t>
            </a:fld>
            <a:endParaRPr lang="en-US"/>
          </a:p>
        </p:txBody>
      </p:sp>
    </p:spTree>
    <p:extLst>
      <p:ext uri="{BB962C8B-B14F-4D97-AF65-F5344CB8AC3E}">
        <p14:creationId xmlns:p14="http://schemas.microsoft.com/office/powerpoint/2010/main" val="2199547966"/>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2793A-8CAC-6245-213F-629EF17227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AC3B95-8F53-6EB3-72EA-339CDC6725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B0834F-EC57-A6D9-5C1B-96276FCCF8B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548AC3C-D3D7-4C22-B34D-E44662A1ABE0}"/>
              </a:ext>
            </a:extLst>
          </p:cNvPr>
          <p:cNvSpPr>
            <a:spLocks noGrp="1"/>
          </p:cNvSpPr>
          <p:nvPr>
            <p:ph type="sldNum" sz="quarter" idx="10"/>
          </p:nvPr>
        </p:nvSpPr>
        <p:spPr/>
        <p:txBody>
          <a:bodyPr/>
          <a:lstStyle/>
          <a:p>
            <a:fld id="{F7021451-1387-4CA6-816F-3879F97B5CBC}" type="slidenum">
              <a:rPr lang="en-US"/>
              <a:t>194</a:t>
            </a:fld>
            <a:endParaRPr lang="en-US"/>
          </a:p>
        </p:txBody>
      </p:sp>
    </p:spTree>
    <p:extLst>
      <p:ext uri="{BB962C8B-B14F-4D97-AF65-F5344CB8AC3E}">
        <p14:creationId xmlns:p14="http://schemas.microsoft.com/office/powerpoint/2010/main" val="3799482609"/>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2161F-010E-8033-2436-3029DF99CB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4D896D-80A9-E49D-7CE5-13BA8F0E11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6FEA1B-A0B9-FB54-E286-E177627A50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32384C-83AD-9C15-FA19-F8AAD2569CDB}"/>
              </a:ext>
            </a:extLst>
          </p:cNvPr>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633651790"/>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2E5F6-2318-24E4-EB1E-91F5886471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0A724D-ABF5-D92B-8060-6CE5E55254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300A19-6B0E-A5FA-F635-708694115DA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2F60626-3709-37BF-0A10-662D779448D1}"/>
              </a:ext>
            </a:extLst>
          </p:cNvPr>
          <p:cNvSpPr>
            <a:spLocks noGrp="1"/>
          </p:cNvSpPr>
          <p:nvPr>
            <p:ph type="sldNum" sz="quarter" idx="10"/>
          </p:nvPr>
        </p:nvSpPr>
        <p:spPr/>
        <p:txBody>
          <a:bodyPr/>
          <a:lstStyle/>
          <a:p>
            <a:fld id="{F7021451-1387-4CA6-816F-3879F97B5CBC}" type="slidenum">
              <a:rPr lang="en-US"/>
              <a:t>198</a:t>
            </a:fld>
            <a:endParaRPr lang="en-US"/>
          </a:p>
        </p:txBody>
      </p:sp>
    </p:spTree>
    <p:extLst>
      <p:ext uri="{BB962C8B-B14F-4D97-AF65-F5344CB8AC3E}">
        <p14:creationId xmlns:p14="http://schemas.microsoft.com/office/powerpoint/2010/main" val="3877196539"/>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93823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FFF9A-CEC3-4E16-FD01-4805E746E4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0E8A09-BF0B-09FB-89B7-7AC0DC55E8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E4DDEF-7E65-0993-5B70-DECDC0C1C10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C1A5B1C-0CB9-7F5D-AED1-85A300C58D23}"/>
              </a:ext>
            </a:extLst>
          </p:cNvPr>
          <p:cNvSpPr>
            <a:spLocks noGrp="1"/>
          </p:cNvSpPr>
          <p:nvPr>
            <p:ph type="sldNum" sz="quarter" idx="10"/>
          </p:nvPr>
        </p:nvSpPr>
        <p:spPr/>
        <p:txBody>
          <a:bodyPr/>
          <a:lstStyle/>
          <a:p>
            <a:fld id="{F7021451-1387-4CA6-816F-3879F97B5CBC}" type="slidenum">
              <a:rPr lang="en-US"/>
              <a:t>207</a:t>
            </a:fld>
            <a:endParaRPr lang="en-US"/>
          </a:p>
        </p:txBody>
      </p:sp>
    </p:spTree>
    <p:extLst>
      <p:ext uri="{BB962C8B-B14F-4D97-AF65-F5344CB8AC3E}">
        <p14:creationId xmlns:p14="http://schemas.microsoft.com/office/powerpoint/2010/main" val="3508084894"/>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1C768-689A-5918-B36F-D1062F3676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65E9A0-AA26-27C9-DADE-88E8184B5D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92347B-015D-8A88-1C45-089C99BF0CE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4C56A04-E0BF-F65C-C0DC-9AE97BC58973}"/>
              </a:ext>
            </a:extLst>
          </p:cNvPr>
          <p:cNvSpPr>
            <a:spLocks noGrp="1"/>
          </p:cNvSpPr>
          <p:nvPr>
            <p:ph type="sldNum" sz="quarter" idx="10"/>
          </p:nvPr>
        </p:nvSpPr>
        <p:spPr/>
        <p:txBody>
          <a:bodyPr/>
          <a:lstStyle/>
          <a:p>
            <a:fld id="{F7021451-1387-4CA6-816F-3879F97B5CBC}" type="slidenum">
              <a:rPr lang="en-US"/>
              <a:t>216</a:t>
            </a:fld>
            <a:endParaRPr lang="en-US"/>
          </a:p>
        </p:txBody>
      </p:sp>
    </p:spTree>
    <p:extLst>
      <p:ext uri="{BB962C8B-B14F-4D97-AF65-F5344CB8AC3E}">
        <p14:creationId xmlns:p14="http://schemas.microsoft.com/office/powerpoint/2010/main" val="19063755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212BB-BFB1-C563-A0E4-CD34ED4955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06BBFE-C547-BC7C-84E3-9D1F18FFFF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334694-409D-3FF8-8DC3-52D2559414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9FC7134-C0FF-92A0-4A20-E8EDC6E5D7D3}"/>
              </a:ext>
            </a:extLst>
          </p:cNvPr>
          <p:cNvSpPr>
            <a:spLocks noGrp="1"/>
          </p:cNvSpPr>
          <p:nvPr>
            <p:ph type="sldNum" sz="quarter" idx="10"/>
          </p:nvPr>
        </p:nvSpPr>
        <p:spPr/>
        <p:txBody>
          <a:bodyPr/>
          <a:lstStyle/>
          <a:p>
            <a:fld id="{F7021451-1387-4CA6-816F-3879F97B5CBC}" type="slidenum">
              <a:rPr lang="en-US"/>
              <a:t>224</a:t>
            </a:fld>
            <a:endParaRPr lang="en-US"/>
          </a:p>
        </p:txBody>
      </p:sp>
    </p:spTree>
    <p:extLst>
      <p:ext uri="{BB962C8B-B14F-4D97-AF65-F5344CB8AC3E}">
        <p14:creationId xmlns:p14="http://schemas.microsoft.com/office/powerpoint/2010/main" val="252784053"/>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B4220-853D-22F2-273A-4E81E016CF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BAEBD5-BA91-2DF0-DD0A-1C04D7F40F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7B4F39-9086-F7DF-119F-BF96C675FBD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9D7A4E-0D2A-3F5B-5937-55A83F251976}"/>
              </a:ext>
            </a:extLst>
          </p:cNvPr>
          <p:cNvSpPr>
            <a:spLocks noGrp="1"/>
          </p:cNvSpPr>
          <p:nvPr>
            <p:ph type="sldNum" sz="quarter" idx="10"/>
          </p:nvPr>
        </p:nvSpPr>
        <p:spPr/>
        <p:txBody>
          <a:bodyPr/>
          <a:lstStyle/>
          <a:p>
            <a:fld id="{F7021451-1387-4CA6-816F-3879F97B5CBC}" type="slidenum">
              <a:rPr lang="en-US"/>
              <a:t>232</a:t>
            </a:fld>
            <a:endParaRPr lang="en-US"/>
          </a:p>
        </p:txBody>
      </p:sp>
    </p:spTree>
    <p:extLst>
      <p:ext uri="{BB962C8B-B14F-4D97-AF65-F5344CB8AC3E}">
        <p14:creationId xmlns:p14="http://schemas.microsoft.com/office/powerpoint/2010/main" val="3453063709"/>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CBAA4-2BE0-1DF8-B80B-D56FEBC188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ABCF44-2688-970B-B6ED-B401F995B3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EF517A-936E-E483-A6AA-76DB2864BF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879248-946F-8AF2-08FF-4A5AF91483F7}"/>
              </a:ext>
            </a:extLst>
          </p:cNvPr>
          <p:cNvSpPr>
            <a:spLocks noGrp="1"/>
          </p:cNvSpPr>
          <p:nvPr>
            <p:ph type="sldNum" sz="quarter" idx="10"/>
          </p:nvPr>
        </p:nvSpPr>
        <p:spPr/>
        <p:txBody>
          <a:bodyPr/>
          <a:lstStyle/>
          <a:p>
            <a:fld id="{F7021451-1387-4CA6-816F-3879F97B5CBC}" type="slidenum">
              <a:rPr lang="en-US"/>
              <a:t>241</a:t>
            </a:fld>
            <a:endParaRPr lang="en-US"/>
          </a:p>
        </p:txBody>
      </p:sp>
    </p:spTree>
    <p:extLst>
      <p:ext uri="{BB962C8B-B14F-4D97-AF65-F5344CB8AC3E}">
        <p14:creationId xmlns:p14="http://schemas.microsoft.com/office/powerpoint/2010/main" val="2086004441"/>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endParaRPr lang="en-AU"/>
          </a:p>
        </p:txBody>
      </p:sp>
    </p:spTree>
    <p:extLst>
      <p:ext uri="{BB962C8B-B14F-4D97-AF65-F5344CB8AC3E}">
        <p14:creationId xmlns:p14="http://schemas.microsoft.com/office/powerpoint/2010/main" val="42334773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30A9E-7BB3-050F-BF4D-E95F1B57C1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000B8F-8FDE-900B-4653-CE80EC8A2A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727BC2-1762-93D7-9D2B-9883A8E33B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D60A1B-9007-BAF2-5B1F-268EF43F8540}"/>
              </a:ext>
            </a:extLst>
          </p:cNvPr>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3104136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17951-4974-A69D-199E-58533B38BD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F28B25-FA7B-ADC4-0EBC-6487FF07D6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15ABBC-D5CF-D8F1-9195-B293B6A9BD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9817834-B2B8-9647-B7E6-590B1DFA4044}"/>
              </a:ext>
            </a:extLst>
          </p:cNvPr>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4805016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58316-03EF-AFAB-4A1A-45551EA398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B4FF3C-2236-39C7-1537-EA58561438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9573BE-13A0-911F-B239-4D0BDBCF6DA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1B49C2-20AD-4AD2-074A-5E8A0D4E495C}"/>
              </a:ext>
            </a:extLst>
          </p:cNvPr>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7477774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1A0E4-4FD1-8D0C-E036-0356B254D6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EB6C3E-67A6-AFB4-B3B0-361B70F3FF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B5CEE2-8E53-984A-A25E-8977BC5C32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3D57560-5053-DF98-24A2-22B77416C203}"/>
              </a:ext>
            </a:extLst>
          </p:cNvPr>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22125719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27337820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263E9-EE0E-3C1D-B12D-AE2426B91A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F85FD6-4EB5-6BA9-4D9E-21073C553A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B302B5-8149-ECDC-9A09-92D7B55830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5061DC3-48FF-1FB4-797D-53377EEBA99F}"/>
              </a:ext>
            </a:extLst>
          </p:cNvPr>
          <p:cNvSpPr>
            <a:spLocks noGrp="1"/>
          </p:cNvSpPr>
          <p:nvPr>
            <p:ph type="sldNum" sz="quarter" idx="10"/>
          </p:nvPr>
        </p:nvSpPr>
        <p:spPr/>
        <p:txBody>
          <a:bodyPr/>
          <a:lstStyle/>
          <a:p>
            <a:fld id="{F7021451-1387-4CA6-816F-3879F97B5CBC}" type="slidenum">
              <a:rPr lang="en-US"/>
              <a:t>49</a:t>
            </a:fld>
            <a:endParaRPr lang="en-US"/>
          </a:p>
        </p:txBody>
      </p:sp>
    </p:spTree>
    <p:extLst>
      <p:ext uri="{BB962C8B-B14F-4D97-AF65-F5344CB8AC3E}">
        <p14:creationId xmlns:p14="http://schemas.microsoft.com/office/powerpoint/2010/main" val="3602310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33015849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7CB81-CA86-68D2-4950-26CDE02D4A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44E493-13FB-6CED-A041-F02F9AFB06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29FD53-C3F6-B913-106E-97A8C7E6CA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DE4FE1-EE12-3E61-8300-E4170C1C688A}"/>
              </a:ext>
            </a:extLst>
          </p:cNvPr>
          <p:cNvSpPr>
            <a:spLocks noGrp="1"/>
          </p:cNvSpPr>
          <p:nvPr>
            <p:ph type="sldNum" sz="quarter" idx="10"/>
          </p:nvPr>
        </p:nvSpPr>
        <p:spPr/>
        <p:txBody>
          <a:bodyPr/>
          <a:lstStyle/>
          <a:p>
            <a:fld id="{F7021451-1387-4CA6-816F-3879F97B5CBC}" type="slidenum">
              <a:rPr lang="en-US"/>
              <a:t>58</a:t>
            </a:fld>
            <a:endParaRPr lang="en-US"/>
          </a:p>
        </p:txBody>
      </p:sp>
    </p:spTree>
    <p:extLst>
      <p:ext uri="{BB962C8B-B14F-4D97-AF65-F5344CB8AC3E}">
        <p14:creationId xmlns:p14="http://schemas.microsoft.com/office/powerpoint/2010/main" val="34349276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30672453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2B71D-801C-DC0C-F8FD-0670214BEB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9853DF-B722-1F18-2533-B3AA638406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BDC779-67D5-80BE-27DD-A31012213E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B16202-0A2D-8040-2F45-8E0A3BDDFEC8}"/>
              </a:ext>
            </a:extLst>
          </p:cNvPr>
          <p:cNvSpPr>
            <a:spLocks noGrp="1"/>
          </p:cNvSpPr>
          <p:nvPr>
            <p:ph type="sldNum" sz="quarter" idx="10"/>
          </p:nvPr>
        </p:nvSpPr>
        <p:spPr/>
        <p:txBody>
          <a:bodyPr/>
          <a:lstStyle/>
          <a:p>
            <a:fld id="{F7021451-1387-4CA6-816F-3879F97B5CBC}" type="slidenum">
              <a:rPr lang="en-US"/>
              <a:t>67</a:t>
            </a:fld>
            <a:endParaRPr lang="en-US"/>
          </a:p>
        </p:txBody>
      </p:sp>
    </p:spTree>
    <p:extLst>
      <p:ext uri="{BB962C8B-B14F-4D97-AF65-F5344CB8AC3E}">
        <p14:creationId xmlns:p14="http://schemas.microsoft.com/office/powerpoint/2010/main" val="24298110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38786294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7FF6A-3252-804F-7B4E-63145FA986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79D5D7-05D9-53BE-0F59-0F0C629A95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06F45A-C2CB-78D7-CFB8-48C23B111A7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910E691-9A44-E86B-D27D-E5862655602D}"/>
              </a:ext>
            </a:extLst>
          </p:cNvPr>
          <p:cNvSpPr>
            <a:spLocks noGrp="1"/>
          </p:cNvSpPr>
          <p:nvPr>
            <p:ph type="sldNum" sz="quarter" idx="10"/>
          </p:nvPr>
        </p:nvSpPr>
        <p:spPr/>
        <p:txBody>
          <a:bodyPr/>
          <a:lstStyle/>
          <a:p>
            <a:fld id="{F7021451-1387-4CA6-816F-3879F97B5CBC}" type="slidenum">
              <a:rPr lang="en-US"/>
              <a:t>76</a:t>
            </a:fld>
            <a:endParaRPr lang="en-US"/>
          </a:p>
        </p:txBody>
      </p:sp>
    </p:spTree>
    <p:extLst>
      <p:ext uri="{BB962C8B-B14F-4D97-AF65-F5344CB8AC3E}">
        <p14:creationId xmlns:p14="http://schemas.microsoft.com/office/powerpoint/2010/main" val="6412566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73C1C-9593-F020-A326-4C619D644D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4ED00C-F382-C3F4-FDEB-B7B97AFA89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C35B59-EAFB-03B2-BB59-F6B66C998E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4332F1E-5658-F64D-29D2-91372163697B}"/>
              </a:ext>
            </a:extLst>
          </p:cNvPr>
          <p:cNvSpPr>
            <a:spLocks noGrp="1"/>
          </p:cNvSpPr>
          <p:nvPr>
            <p:ph type="sldNum" sz="quarter" idx="10"/>
          </p:nvPr>
        </p:nvSpPr>
        <p:spPr/>
        <p:txBody>
          <a:bodyPr/>
          <a:lstStyle/>
          <a:p>
            <a:fld id="{F7021451-1387-4CA6-816F-3879F97B5CBC}" type="slidenum">
              <a:rPr lang="en-US"/>
              <a:t>82</a:t>
            </a:fld>
            <a:endParaRPr lang="en-US"/>
          </a:p>
        </p:txBody>
      </p:sp>
    </p:spTree>
    <p:extLst>
      <p:ext uri="{BB962C8B-B14F-4D97-AF65-F5344CB8AC3E}">
        <p14:creationId xmlns:p14="http://schemas.microsoft.com/office/powerpoint/2010/main" val="61959303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55855185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A3BE6-729F-73DE-6AA3-5380F18210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6A092C-0514-6DD9-32FF-D185DA074B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7E1439-2394-24B2-8697-8F4826A4FE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905D5C-B8F9-B431-6868-7EA9591C5B5C}"/>
              </a:ext>
            </a:extLst>
          </p:cNvPr>
          <p:cNvSpPr>
            <a:spLocks noGrp="1"/>
          </p:cNvSpPr>
          <p:nvPr>
            <p:ph type="sldNum" sz="quarter" idx="10"/>
          </p:nvPr>
        </p:nvSpPr>
        <p:spPr/>
        <p:txBody>
          <a:bodyPr/>
          <a:lstStyle/>
          <a:p>
            <a:fld id="{F7021451-1387-4CA6-816F-3879F97B5CBC}" type="slidenum">
              <a:rPr lang="en-US"/>
              <a:t>91</a:t>
            </a:fld>
            <a:endParaRPr lang="en-US"/>
          </a:p>
        </p:txBody>
      </p:sp>
    </p:spTree>
    <p:extLst>
      <p:ext uri="{BB962C8B-B14F-4D97-AF65-F5344CB8AC3E}">
        <p14:creationId xmlns:p14="http://schemas.microsoft.com/office/powerpoint/2010/main" val="204073849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21F24-04BE-C681-7AA7-01E68EEA5B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FCBB18-EF7C-661B-A6CD-747C66236F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75E6A5-B5CF-ED37-9407-982EE56F02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72E58B-D905-A166-4596-256279897526}"/>
              </a:ext>
            </a:extLst>
          </p:cNvPr>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299685063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C3717-91CA-68B1-0C17-56DA34B404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D548D4-FEE9-C944-3D55-A0C22F0B42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38E358-119C-61A0-2BC5-69E16969002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89410E-1540-C1E2-2F7B-F48A5F05DB94}"/>
              </a:ext>
            </a:extLst>
          </p:cNvPr>
          <p:cNvSpPr>
            <a:spLocks noGrp="1"/>
          </p:cNvSpPr>
          <p:nvPr>
            <p:ph type="sldNum" sz="quarter" idx="10"/>
          </p:nvPr>
        </p:nvSpPr>
        <p:spPr/>
        <p:txBody>
          <a:bodyPr/>
          <a:lstStyle/>
          <a:p>
            <a:fld id="{F7021451-1387-4CA6-816F-3879F97B5CBC}" type="slidenum">
              <a:rPr lang="en-US"/>
              <a:t>98</a:t>
            </a:fld>
            <a:endParaRPr lang="en-US"/>
          </a:p>
        </p:txBody>
      </p:sp>
    </p:spTree>
    <p:extLst>
      <p:ext uri="{BB962C8B-B14F-4D97-AF65-F5344CB8AC3E}">
        <p14:creationId xmlns:p14="http://schemas.microsoft.com/office/powerpoint/2010/main" val="199734522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103</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CB9BF-3AE9-159E-F7C1-2D573FF226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11DCD533-C6DE-32CE-A2C0-4BF982230B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5F51E6A6-FAEF-636B-AE6E-D416FAA17BBB}"/>
              </a:ext>
            </a:extLst>
          </p:cNvPr>
          <p:cNvSpPr>
            <a:spLocks noGrp="1"/>
          </p:cNvSpPr>
          <p:nvPr>
            <p:ph type="dt" sz="half" idx="10"/>
          </p:nvPr>
        </p:nvSpPr>
        <p:spPr/>
        <p:txBody>
          <a:bodyPr/>
          <a:lstStyle/>
          <a:p>
            <a:fld id="{CD465FE9-2A4B-4F8A-BBF6-41D9F7E512B0}" type="datetimeFigureOut">
              <a:rPr lang="en-AU" smtClean="0"/>
              <a:t>26/11/2025</a:t>
            </a:fld>
            <a:endParaRPr lang="en-AU"/>
          </a:p>
        </p:txBody>
      </p:sp>
      <p:sp>
        <p:nvSpPr>
          <p:cNvPr id="5" name="Footer Placeholder 4">
            <a:extLst>
              <a:ext uri="{FF2B5EF4-FFF2-40B4-BE49-F238E27FC236}">
                <a16:creationId xmlns:a16="http://schemas.microsoft.com/office/drawing/2014/main" id="{BD7ED8F0-87A0-EAA9-6B2C-E90276E1FD4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6D98BCD-D12F-C40D-4530-AB6B8670D9CB}"/>
              </a:ext>
            </a:extLst>
          </p:cNvPr>
          <p:cNvSpPr>
            <a:spLocks noGrp="1"/>
          </p:cNvSpPr>
          <p:nvPr>
            <p:ph type="sldNum" sz="quarter" idx="12"/>
          </p:nvPr>
        </p:nvSpPr>
        <p:spPr/>
        <p:txBody>
          <a:bodyPr/>
          <a:lstStyle/>
          <a:p>
            <a:fld id="{1B9E1370-8B86-4F17-8D69-AB16B22C51CC}" type="slidenum">
              <a:rPr lang="en-AU" smtClean="0"/>
              <a:t>‹#›</a:t>
            </a:fld>
            <a:endParaRPr lang="en-AU"/>
          </a:p>
        </p:txBody>
      </p:sp>
    </p:spTree>
    <p:extLst>
      <p:ext uri="{BB962C8B-B14F-4D97-AF65-F5344CB8AC3E}">
        <p14:creationId xmlns:p14="http://schemas.microsoft.com/office/powerpoint/2010/main" val="3404388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0_8286_0_1">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237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0_8286_0_8">
    <p:bg>
      <p:bgPr>
        <a:solidFill>
          <a:srgbClr val="FFFFFF"/>
        </a:solidFill>
        <a:effectLst/>
      </p:bgPr>
    </p:bg>
    <p:spTree>
      <p:nvGrpSpPr>
        <p:cNvPr id="1" name=""/>
        <p:cNvGrpSpPr/>
        <p:nvPr/>
      </p:nvGrpSpPr>
      <p:grpSpPr>
        <a:xfrm>
          <a:off x="0" y="0"/>
          <a:ext cx="0" cy="0"/>
          <a:chOff x="0" y="0"/>
          <a:chExt cx="0" cy="0"/>
        </a:xfrm>
      </p:grpSpPr>
      <p:sp>
        <p:nvSpPr>
          <p:cNvPr id="2" name="Text 0"/>
          <p:cNvSpPr>
            <a:spLocks noGrp="1"/>
          </p:cNvSpPr>
          <p:nvPr>
            <p:ph type="body" idx="100" hasCustomPrompt="1"/>
          </p:nvPr>
        </p:nvSpPr>
        <p:spPr>
          <a:xfrm>
            <a:off x="6477000" y="381000"/>
            <a:ext cx="5334000" cy="5143500"/>
          </a:xfrm>
          <a:prstGeom prst="rect">
            <a:avLst/>
          </a:prstGeom>
          <a:solidFill>
            <a:srgbClr val="FFFFFF">
              <a:alpha val="0"/>
            </a:srgbClr>
          </a:solidFill>
          <a:ln/>
        </p:spPr>
        <p:txBody>
          <a:bodyPr wrap="square" rtlCol="0"/>
          <a:lstStyle>
            <a:lvl1pPr marL="0" indent="0">
              <a:buNone/>
              <a:defRPr lang="en-US" sz="2100" dirty="0">
                <a:solidFill>
                  <a:srgbClr val="000000"/>
                </a:solidFill>
              </a:defRPr>
            </a:lvl1pPr>
          </a:lstStyle>
          <a:p>
            <a:pPr marL="0" indent="0">
              <a:buNone/>
            </a:pPr>
            <a:endParaRPr lang="en-US" sz="2100" dirty="0"/>
          </a:p>
        </p:txBody>
      </p:sp>
      <p:sp>
        <p:nvSpPr>
          <p:cNvPr id="3" name="Text 0"/>
          <p:cNvSpPr>
            <a:spLocks noGrp="1"/>
          </p:cNvSpPr>
          <p:nvPr>
            <p:ph type="body" idx="101" hasCustomPrompt="1"/>
          </p:nvPr>
        </p:nvSpPr>
        <p:spPr>
          <a:xfrm>
            <a:off x="9906000" y="5715000"/>
            <a:ext cx="1905000" cy="952500"/>
          </a:xfrm>
          <a:prstGeom prst="rect">
            <a:avLst/>
          </a:prstGeom>
          <a:solidFill>
            <a:srgbClr val="FFFFFF">
              <a:alpha val="0"/>
            </a:srgbClr>
          </a:solidFill>
          <a:ln/>
        </p:spPr>
        <p:txBody>
          <a:bodyPr wrap="square" rtlCol="0"/>
          <a:lstStyle>
            <a:lvl1pPr marL="0" indent="0">
              <a:buNone/>
              <a:defRPr lang="en-US" sz="800" dirty="0">
                <a:solidFill>
                  <a:srgbClr val="000000"/>
                </a:solidFill>
              </a:defRPr>
            </a:lvl1pPr>
          </a:lstStyle>
          <a:p>
            <a:pPr marL="0" indent="0">
              <a:buNone/>
            </a:pPr>
            <a:endParaRPr lang="en-US" sz="800" dirty="0"/>
          </a:p>
        </p:txBody>
      </p:sp>
    </p:spTree>
    <p:extLst>
      <p:ext uri="{BB962C8B-B14F-4D97-AF65-F5344CB8AC3E}">
        <p14:creationId xmlns:p14="http://schemas.microsoft.com/office/powerpoint/2010/main" val="12943482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0_8286_0_2">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26473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0_8286_0_3">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13553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0_8286_0_4">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71595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0_8286_0_5">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9460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0_8286_0_6">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3396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0_8300_0_7">
    <p:bg>
      <p:bgPr>
        <a:solidFill>
          <a:srgbClr val="FFFFFF"/>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0_8300_0_8">
    <p:bg>
      <p:bgPr>
        <a:solidFill>
          <a:srgbClr val="FFFFFF"/>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0_8300_0_1">
    <p:bg>
      <p:bgPr>
        <a:solidFill>
          <a:srgbClr val="FFFFFF"/>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0_8300_0_2">
    <p:bg>
      <p:bgPr>
        <a:solidFill>
          <a:srgbClr val="FFFFFF"/>
        </a:solidFill>
        <a:effectLst/>
      </p:bgPr>
    </p:bg>
    <p:spTree>
      <p:nvGrpSpPr>
        <p:cNvPr id="1" name=""/>
        <p:cNvGrpSpPr/>
        <p:nvPr/>
      </p:nvGrpSpPr>
      <p:grpSpPr>
        <a:xfrm>
          <a:off x="0" y="0"/>
          <a:ext cx="0" cy="0"/>
          <a:chOff x="0" y="0"/>
          <a:chExt cx="0" cy="0"/>
        </a:xfrm>
      </p:grpSpPr>
      <p:sp>
        <p:nvSpPr>
          <p:cNvPr id="2" name="Text 0"/>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lstStyle>
            <a:lvl1pPr marL="0" indent="0">
              <a:buNone/>
              <a:defRPr lang="en-US" sz="2000" dirty="0">
                <a:solidFill>
                  <a:srgbClr val="000000"/>
                </a:solidFill>
              </a:defRPr>
            </a:lvl1pPr>
          </a:lstStyle>
          <a:p>
            <a:pPr marL="0" indent="0">
              <a:buNone/>
            </a:pPr>
            <a:endParaRPr lang="en-US" sz="2000" dirty="0"/>
          </a:p>
        </p:txBody>
      </p:sp>
      <p:sp>
        <p:nvSpPr>
          <p:cNvPr id="3" name="Text 0"/>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lstStyle>
            <a:lvl1pPr marL="0" indent="0">
              <a:buNone/>
              <a:defRPr lang="en-US" sz="800" dirty="0">
                <a:solidFill>
                  <a:srgbClr val="000000"/>
                </a:solidFill>
              </a:defRPr>
            </a:lvl1pPr>
          </a:lstStyle>
          <a:p>
            <a:pPr marL="0" indent="0">
              <a:buNone/>
            </a:pPr>
            <a:endParaRPr lang="en-US" sz="80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0_8300_0_3">
    <p:bg>
      <p:bgPr>
        <a:solidFill>
          <a:srgbClr val="FFFFFF"/>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0_8300_0_4">
    <p:bg>
      <p:bgPr>
        <a:solidFill>
          <a:srgbClr val="FFFFFF"/>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0_8300_0_5">
    <p:bg>
      <p:bgPr>
        <a:solidFill>
          <a:srgbClr val="FFFFFF"/>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0_8300_0_6">
    <p:bg>
      <p:bgPr>
        <a:solidFill>
          <a:srgbClr val="FFFFFF"/>
        </a:solid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96.xm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9.xml"/><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00.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02.xml"/><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12.xml"/><Relationship Id="rId4" Type="http://schemas.openxmlformats.org/officeDocument/2006/relationships/image" Target="../media/image98.jpeg"/></Relationships>
</file>

<file path=ppt/slides/_rels/slide10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4.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4.jpg"/><Relationship Id="rId4" Type="http://schemas.openxmlformats.org/officeDocument/2006/relationships/image" Target="../media/image13.jpg"/></Relationships>
</file>

<file path=ppt/slides/_rels/slide110.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12.xml"/><Relationship Id="rId4" Type="http://schemas.openxmlformats.org/officeDocument/2006/relationships/image" Target="../media/image103.jpeg"/></Relationships>
</file>

<file path=ppt/slides/_rels/slide112.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06.xml"/><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08.xml"/><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111.xml"/><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12.xml"/><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14.xml"/><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16.xml"/><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9.xml"/><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20.xml"/><Relationship Id="rId1" Type="http://schemas.openxmlformats.org/officeDocument/2006/relationships/slideLayout" Target="../slideLayouts/slideLayout9.xml"/></Relationships>
</file>

<file path=ppt/slides/_rels/slide12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23.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124.xml"/><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125.xml"/><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26.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28.xml"/><Relationship Id="rId1" Type="http://schemas.openxmlformats.org/officeDocument/2006/relationships/slideLayout" Target="../slideLayouts/slideLayout8.xml"/></Relationships>
</file>

<file path=ppt/slides/_rels/slide13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29.xml"/><Relationship Id="rId1" Type="http://schemas.openxmlformats.org/officeDocument/2006/relationships/slideLayout" Target="../slideLayouts/slideLayout9.xml"/></Relationships>
</file>

<file path=ppt/slides/_rels/slide136.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130.xml"/><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131.xm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32.xml"/><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3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4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35.xml"/><Relationship Id="rId1" Type="http://schemas.openxmlformats.org/officeDocument/2006/relationships/slideLayout" Target="../slideLayouts/slideLayout8.xml"/></Relationships>
</file>

<file path=ppt/slides/_rels/slide14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36.xml"/><Relationship Id="rId1" Type="http://schemas.openxmlformats.org/officeDocument/2006/relationships/slideLayout" Target="../slideLayouts/slideLayout9.xml"/></Relationships>
</file>

<file path=ppt/slides/_rels/slide14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39.xml"/><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40.xml"/><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41.xml"/><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142.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144.xml"/><Relationship Id="rId1" Type="http://schemas.openxmlformats.org/officeDocument/2006/relationships/slideLayout" Target="../slideLayouts/slideLayout8.xml"/></Relationships>
</file>

<file path=ppt/slides/_rels/slide151.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145.xml"/><Relationship Id="rId1" Type="http://schemas.openxmlformats.org/officeDocument/2006/relationships/slideLayout" Target="../slideLayouts/slideLayout9.xml"/></Relationships>
</file>

<file path=ppt/slides/_rels/slide152.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147.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48.xml"/><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49.xml"/><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50.xml"/><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151.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15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154.xml"/><Relationship Id="rId1" Type="http://schemas.openxmlformats.org/officeDocument/2006/relationships/slideLayout" Target="../slideLayouts/slideLayout9.xml"/></Relationships>
</file>

<file path=ppt/slides/_rels/slide161.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156.xml"/><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57.xml"/><Relationship Id="rId1" Type="http://schemas.openxmlformats.org/officeDocument/2006/relationships/slideLayout" Target="../slideLayouts/slideLayout5.xml"/></Relationships>
</file>

<file path=ppt/slides/_rels/slide16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58.xml"/><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59.xml"/><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60.xml"/><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161.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162.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163.xml"/><Relationship Id="rId1" Type="http://schemas.openxmlformats.org/officeDocument/2006/relationships/slideLayout" Target="../slideLayouts/slideLayout9.xml"/></Relationships>
</file>

<file path=ppt/slides/_rels/slide171.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165.xml"/><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66.xml"/><Relationship Id="rId1" Type="http://schemas.openxmlformats.org/officeDocument/2006/relationships/slideLayout" Target="../slideLayouts/slideLayout5.xml"/></Relationships>
</file>

<file path=ppt/slides/_rels/slide174.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67.xml"/><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68.xml"/><Relationship Id="rId1" Type="http://schemas.openxmlformats.org/officeDocument/2006/relationships/slideLayout" Target="../slideLayouts/slideLayout5.xml"/></Relationships>
</file>

<file path=ppt/slides/_rels/slide176.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169.xml"/><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70.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notesSlide" Target="../notesSlides/notesSlide171.xml"/><Relationship Id="rId1" Type="http://schemas.openxmlformats.org/officeDocument/2006/relationships/slideLayout" Target="../slideLayouts/slideLayout8.xml"/></Relationships>
</file>

<file path=ppt/slides/_rels/slide17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7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notesSlide" Target="../notesSlides/notesSlide173.xml"/><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74.xml"/><Relationship Id="rId1" Type="http://schemas.openxmlformats.org/officeDocument/2006/relationships/slideLayout" Target="../slideLayouts/slideLayout5.xml"/></Relationships>
</file>

<file path=ppt/slides/_rels/slide182.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175.xml"/><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notesSlide" Target="../notesSlides/notesSlide176.xm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notesSlide" Target="../notesSlides/notesSlide178.xml"/><Relationship Id="rId1" Type="http://schemas.openxmlformats.org/officeDocument/2006/relationships/slideLayout" Target="../slideLayouts/slideLayout8.xml"/></Relationships>
</file>

<file path=ppt/slides/_rels/slide186.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notesSlide" Target="../notesSlides/notesSlide179.xml"/><Relationship Id="rId1" Type="http://schemas.openxmlformats.org/officeDocument/2006/relationships/slideLayout" Target="../slideLayouts/slideLayout9.xml"/></Relationships>
</file>

<file path=ppt/slides/_rels/slide187.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notesSlide" Target="../notesSlides/notesSlide180.xml"/><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81.xml"/><Relationship Id="rId1" Type="http://schemas.openxmlformats.org/officeDocument/2006/relationships/slideLayout" Target="../slideLayouts/slideLayout5.xml"/></Relationships>
</file>

<file path=ppt/slides/_rels/slide189.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notesSlide" Target="../notesSlides/notesSlide18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90.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notesSlide" Target="../notesSlides/notesSlide183.xml"/><Relationship Id="rId1" Type="http://schemas.openxmlformats.org/officeDocument/2006/relationships/slideLayout" Target="../slideLayouts/slideLayout5.xml"/></Relationships>
</file>

<file path=ppt/slides/_rels/slide191.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notesSlide" Target="../notesSlides/notesSlide184.xml"/><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notesSlide" Target="../notesSlides/notesSlide185.xml"/><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notesSlide" Target="../notesSlides/notesSlide186.xml"/><Relationship Id="rId1" Type="http://schemas.openxmlformats.org/officeDocument/2006/relationships/slideLayout" Target="../slideLayouts/slideLayout8.xml"/></Relationships>
</file>

<file path=ppt/slides/_rels/slide194.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notesSlide" Target="../notesSlides/notesSlide187.xml"/><Relationship Id="rId1" Type="http://schemas.openxmlformats.org/officeDocument/2006/relationships/slideLayout" Target="../slideLayouts/slideLayout5.xml"/></Relationships>
</file>

<file path=ppt/slides/_rels/slide195.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88.xml"/><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89.xml"/><Relationship Id="rId1" Type="http://schemas.openxmlformats.org/officeDocument/2006/relationships/slideLayout" Target="../slideLayouts/slideLayout5.xml"/></Relationships>
</file>

<file path=ppt/slides/_rels/slide197.xml.rels><?xml version="1.0" encoding="UTF-8" standalone="yes"?>
<Relationships xmlns="http://schemas.openxmlformats.org/package/2006/relationships"><Relationship Id="rId3" Type="http://schemas.openxmlformats.org/officeDocument/2006/relationships/image" Target="../media/image174.jpg"/><Relationship Id="rId2" Type="http://schemas.openxmlformats.org/officeDocument/2006/relationships/notesSlide" Target="../notesSlides/notesSlide190.xml"/><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91.xml"/><Relationship Id="rId1" Type="http://schemas.openxmlformats.org/officeDocument/2006/relationships/slideLayout" Target="../slideLayouts/slideLayout5.xml"/></Relationships>
</file>

<file path=ppt/slides/_rels/slide199.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9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00.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93.xml"/><Relationship Id="rId1" Type="http://schemas.openxmlformats.org/officeDocument/2006/relationships/slideLayout" Target="../slideLayouts/slideLayout5.xml"/></Relationships>
</file>

<file path=ppt/slides/_rels/slide201.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94.xml"/><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95.xml"/><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96.xml"/><Relationship Id="rId1" Type="http://schemas.openxmlformats.org/officeDocument/2006/relationships/slideLayout" Target="../slideLayouts/slideLayout8.xml"/></Relationships>
</file>

<file path=ppt/slides/_rels/slide204.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97.xml"/><Relationship Id="rId1" Type="http://schemas.openxmlformats.org/officeDocument/2006/relationships/slideLayout" Target="../slideLayouts/slideLayout9.xml"/></Relationships>
</file>

<file path=ppt/slides/_rels/slide205.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99.xml"/><Relationship Id="rId1" Type="http://schemas.openxmlformats.org/officeDocument/2006/relationships/slideLayout" Target="../slideLayouts/slideLayout3.xml"/></Relationships>
</file>

<file path=ppt/slides/_rels/slide207.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200.xml"/><Relationship Id="rId1" Type="http://schemas.openxmlformats.org/officeDocument/2006/relationships/slideLayout" Target="../slideLayouts/slideLayout5.xml"/></Relationships>
</file>

<file path=ppt/slides/_rels/slide208.xml.rels><?xml version="1.0" encoding="UTF-8" standalone="yes"?>
<Relationships xmlns="http://schemas.openxmlformats.org/package/2006/relationships"><Relationship Id="rId3" Type="http://schemas.openxmlformats.org/officeDocument/2006/relationships/image" Target="../media/image183.jpg"/><Relationship Id="rId2" Type="http://schemas.openxmlformats.org/officeDocument/2006/relationships/notesSlide" Target="../notesSlides/notesSlide201.xml"/><Relationship Id="rId1" Type="http://schemas.openxmlformats.org/officeDocument/2006/relationships/slideLayout" Target="../slideLayouts/slideLayout4.xml"/></Relationships>
</file>

<file path=ppt/slides/_rels/slide209.xml.rels><?xml version="1.0" encoding="UTF-8" standalone="yes"?>
<Relationships xmlns="http://schemas.openxmlformats.org/package/2006/relationships"><Relationship Id="rId3" Type="http://schemas.openxmlformats.org/officeDocument/2006/relationships/image" Target="../media/image183.jpg"/><Relationship Id="rId2" Type="http://schemas.openxmlformats.org/officeDocument/2006/relationships/notesSlide" Target="../notesSlides/notesSlide202.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84.jpg"/><Relationship Id="rId2" Type="http://schemas.openxmlformats.org/officeDocument/2006/relationships/notesSlide" Target="../notesSlides/notesSlide203.xml"/><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notesSlide" Target="../notesSlides/notesSlide204.xml"/><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notesSlide" Target="../notesSlides/notesSlide205.xml"/><Relationship Id="rId1" Type="http://schemas.openxmlformats.org/officeDocument/2006/relationships/slideLayout" Target="../slideLayouts/slideLayout8.xml"/></Relationships>
</file>

<file path=ppt/slides/_rels/slide213.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notesSlide" Target="../notesSlides/notesSlide206.xml"/><Relationship Id="rId1" Type="http://schemas.openxmlformats.org/officeDocument/2006/relationships/slideLayout" Target="../slideLayouts/slideLayout9.xml"/></Relationships>
</file>

<file path=ppt/slides/_rels/slide214.xml.rels><?xml version="1.0" encoding="UTF-8" standalone="yes"?>
<Relationships xmlns="http://schemas.openxmlformats.org/package/2006/relationships"><Relationship Id="rId3" Type="http://schemas.openxmlformats.org/officeDocument/2006/relationships/image" Target="../media/image188.jpg"/><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189.jpg"/><Relationship Id="rId2" Type="http://schemas.openxmlformats.org/officeDocument/2006/relationships/notesSlide" Target="../notesSlides/notesSlide208.xml"/><Relationship Id="rId1" Type="http://schemas.openxmlformats.org/officeDocument/2006/relationships/slideLayout" Target="../slideLayouts/slideLayout3.xml"/></Relationships>
</file>

<file path=ppt/slides/_rels/slide216.xml.rels><?xml version="1.0" encoding="UTF-8" standalone="yes"?>
<Relationships xmlns="http://schemas.openxmlformats.org/package/2006/relationships"><Relationship Id="rId3" Type="http://schemas.openxmlformats.org/officeDocument/2006/relationships/image" Target="../media/image183.jpg"/><Relationship Id="rId2" Type="http://schemas.openxmlformats.org/officeDocument/2006/relationships/notesSlide" Target="../notesSlides/notesSlide209.xml"/><Relationship Id="rId1" Type="http://schemas.openxmlformats.org/officeDocument/2006/relationships/slideLayout" Target="../slideLayouts/slideLayout5.xml"/></Relationships>
</file>

<file path=ppt/slides/_rels/slide217.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210.xml"/><Relationship Id="rId1" Type="http://schemas.openxmlformats.org/officeDocument/2006/relationships/slideLayout" Target="../slideLayouts/slideLayout4.xml"/></Relationships>
</file>

<file path=ppt/slides/_rels/slide218.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211.xml"/><Relationship Id="rId1" Type="http://schemas.openxmlformats.org/officeDocument/2006/relationships/slideLayout" Target="../slideLayouts/slideLayout5.xml"/></Relationships>
</file>

<file path=ppt/slides/_rels/slide219.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21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0.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213.xml"/><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214.xml"/><Relationship Id="rId1" Type="http://schemas.openxmlformats.org/officeDocument/2006/relationships/slideLayout" Target="../slideLayouts/slideLayout8.xml"/></Relationships>
</file>

<file path=ppt/slides/_rels/slide222.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215.xml"/><Relationship Id="rId1" Type="http://schemas.openxmlformats.org/officeDocument/2006/relationships/slideLayout" Target="../slideLayouts/slideLayout9.xml"/></Relationships>
</file>

<file path=ppt/slides/_rels/slide223.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216.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217.xml"/><Relationship Id="rId1" Type="http://schemas.openxmlformats.org/officeDocument/2006/relationships/slideLayout" Target="../slideLayouts/slideLayout5.xml"/></Relationships>
</file>

<file path=ppt/slides/_rels/slide225.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218.xml"/><Relationship Id="rId1" Type="http://schemas.openxmlformats.org/officeDocument/2006/relationships/slideLayout" Target="../slideLayouts/slideLayout4.xml"/></Relationships>
</file>

<file path=ppt/slides/_rels/slide226.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219.xml"/><Relationship Id="rId1" Type="http://schemas.openxmlformats.org/officeDocument/2006/relationships/slideLayout" Target="../slideLayouts/slideLayout5.xml"/></Relationships>
</file>

<file path=ppt/slides/_rels/slide227.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220.xml"/><Relationship Id="rId1" Type="http://schemas.openxmlformats.org/officeDocument/2006/relationships/slideLayout" Target="../slideLayouts/slideLayout6.xml"/></Relationships>
</file>

<file path=ppt/slides/_rels/slide228.xml.rels><?xml version="1.0" encoding="UTF-8" standalone="yes"?>
<Relationships xmlns="http://schemas.openxmlformats.org/package/2006/relationships"><Relationship Id="rId3" Type="http://schemas.openxmlformats.org/officeDocument/2006/relationships/image" Target="../media/image200.jpg"/><Relationship Id="rId2" Type="http://schemas.openxmlformats.org/officeDocument/2006/relationships/notesSlide" Target="../notesSlides/notesSlide221.xml"/><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3" Type="http://schemas.openxmlformats.org/officeDocument/2006/relationships/image" Target="../media/image201.jpg"/><Relationship Id="rId2" Type="http://schemas.openxmlformats.org/officeDocument/2006/relationships/notesSlide" Target="../notesSlides/notesSlide2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0.xml.rels><?xml version="1.0" encoding="UTF-8" standalone="yes"?>
<Relationships xmlns="http://schemas.openxmlformats.org/package/2006/relationships"><Relationship Id="rId3" Type="http://schemas.openxmlformats.org/officeDocument/2006/relationships/image" Target="../media/image202.jpg"/><Relationship Id="rId2" Type="http://schemas.openxmlformats.org/officeDocument/2006/relationships/notesSlide" Target="../notesSlides/notesSlide223.xml"/><Relationship Id="rId1" Type="http://schemas.openxmlformats.org/officeDocument/2006/relationships/slideLayout" Target="../slideLayouts/slideLayout9.xml"/></Relationships>
</file>

<file path=ppt/slides/_rels/slide231.xml.rels><?xml version="1.0" encoding="UTF-8" standalone="yes"?>
<Relationships xmlns="http://schemas.openxmlformats.org/package/2006/relationships"><Relationship Id="rId3" Type="http://schemas.openxmlformats.org/officeDocument/2006/relationships/image" Target="../media/image203.jpg"/><Relationship Id="rId2" Type="http://schemas.openxmlformats.org/officeDocument/2006/relationships/notesSlide" Target="../notesSlides/notesSlide224.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225.xml"/><Relationship Id="rId1" Type="http://schemas.openxmlformats.org/officeDocument/2006/relationships/slideLayout" Target="../slideLayouts/slideLayout5.xml"/></Relationships>
</file>

<file path=ppt/slides/_rels/slide233.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226.xml"/><Relationship Id="rId1" Type="http://schemas.openxmlformats.org/officeDocument/2006/relationships/slideLayout" Target="../slideLayouts/slideLayout4.xml"/></Relationships>
</file>

<file path=ppt/slides/_rels/slide234.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227.xml"/><Relationship Id="rId1" Type="http://schemas.openxmlformats.org/officeDocument/2006/relationships/slideLayout" Target="../slideLayouts/slideLayout5.xml"/></Relationships>
</file>

<file path=ppt/slides/_rels/slide235.xml.rels><?xml version="1.0" encoding="UTF-8" standalone="yes"?>
<Relationships xmlns="http://schemas.openxmlformats.org/package/2006/relationships"><Relationship Id="rId3" Type="http://schemas.openxmlformats.org/officeDocument/2006/relationships/image" Target="../media/image206.jpg"/><Relationship Id="rId2" Type="http://schemas.openxmlformats.org/officeDocument/2006/relationships/notesSlide" Target="../notesSlides/notesSlide228.xml"/><Relationship Id="rId1" Type="http://schemas.openxmlformats.org/officeDocument/2006/relationships/slideLayout" Target="../slideLayouts/slideLayout6.xml"/></Relationships>
</file>

<file path=ppt/slides/_rels/slide236.xml.rels><?xml version="1.0" encoding="UTF-8" standalone="yes"?>
<Relationships xmlns="http://schemas.openxmlformats.org/package/2006/relationships"><Relationship Id="rId3" Type="http://schemas.openxmlformats.org/officeDocument/2006/relationships/image" Target="../media/image207.jpg"/><Relationship Id="rId2" Type="http://schemas.openxmlformats.org/officeDocument/2006/relationships/notesSlide" Target="../notesSlides/notesSlide229.xml"/><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3" Type="http://schemas.openxmlformats.org/officeDocument/2006/relationships/image" Target="../media/image208.jpg"/><Relationship Id="rId2" Type="http://schemas.openxmlformats.org/officeDocument/2006/relationships/notesSlide" Target="../notesSlides/notesSlide230.xml"/><Relationship Id="rId1" Type="http://schemas.openxmlformats.org/officeDocument/2006/relationships/slideLayout" Target="../slideLayouts/slideLayout8.xml"/></Relationships>
</file>

<file path=ppt/slides/_rels/slide238.xml.rels><?xml version="1.0" encoding="UTF-8" standalone="yes"?>
<Relationships xmlns="http://schemas.openxmlformats.org/package/2006/relationships"><Relationship Id="rId3" Type="http://schemas.openxmlformats.org/officeDocument/2006/relationships/image" Target="../media/image209.jpg"/><Relationship Id="rId2" Type="http://schemas.openxmlformats.org/officeDocument/2006/relationships/notesSlide" Target="../notesSlides/notesSlide231.xml"/><Relationship Id="rId1" Type="http://schemas.openxmlformats.org/officeDocument/2006/relationships/slideLayout" Target="../slideLayouts/slideLayout9.xml"/></Relationships>
</file>

<file path=ppt/slides/_rels/slide239.xml.rels><?xml version="1.0" encoding="UTF-8" standalone="yes"?>
<Relationships xmlns="http://schemas.openxmlformats.org/package/2006/relationships"><Relationship Id="rId3" Type="http://schemas.openxmlformats.org/officeDocument/2006/relationships/image" Target="../media/image210.jpg"/><Relationship Id="rId2" Type="http://schemas.openxmlformats.org/officeDocument/2006/relationships/notesSlide" Target="../notesSlides/notesSlide23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0.xml.rels><?xml version="1.0" encoding="UTF-8" standalone="yes"?>
<Relationships xmlns="http://schemas.openxmlformats.org/package/2006/relationships"><Relationship Id="rId3" Type="http://schemas.openxmlformats.org/officeDocument/2006/relationships/image" Target="../media/image211.jpg"/><Relationship Id="rId2" Type="http://schemas.openxmlformats.org/officeDocument/2006/relationships/notesSlide" Target="../notesSlides/notesSlide233.xml"/><Relationship Id="rId1" Type="http://schemas.openxmlformats.org/officeDocument/2006/relationships/slideLayout" Target="../slideLayouts/slideLayout3.xml"/></Relationships>
</file>

<file path=ppt/slides/_rels/slide241.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234.xml"/><Relationship Id="rId1" Type="http://schemas.openxmlformats.org/officeDocument/2006/relationships/slideLayout" Target="../slideLayouts/slideLayout5.xml"/></Relationships>
</file>

<file path=ppt/slides/_rels/slide242.xml.rels><?xml version="1.0" encoding="UTF-8" standalone="yes"?>
<Relationships xmlns="http://schemas.openxmlformats.org/package/2006/relationships"><Relationship Id="rId3" Type="http://schemas.openxmlformats.org/officeDocument/2006/relationships/image" Target="../media/image212.jpg"/><Relationship Id="rId2" Type="http://schemas.openxmlformats.org/officeDocument/2006/relationships/notesSlide" Target="../notesSlides/notesSlide235.xml"/><Relationship Id="rId1" Type="http://schemas.openxmlformats.org/officeDocument/2006/relationships/slideLayout" Target="../slideLayouts/slideLayout4.xml"/></Relationships>
</file>

<file path=ppt/slides/_rels/slide243.xml.rels><?xml version="1.0" encoding="UTF-8" standalone="yes"?>
<Relationships xmlns="http://schemas.openxmlformats.org/package/2006/relationships"><Relationship Id="rId3" Type="http://schemas.openxmlformats.org/officeDocument/2006/relationships/image" Target="../media/image212.jpg"/><Relationship Id="rId2" Type="http://schemas.openxmlformats.org/officeDocument/2006/relationships/notesSlide" Target="../notesSlides/notesSlide236.xml"/><Relationship Id="rId1" Type="http://schemas.openxmlformats.org/officeDocument/2006/relationships/slideLayout" Target="../slideLayouts/slideLayout5.xml"/></Relationships>
</file>

<file path=ppt/slides/_rels/slide244.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237.xml"/><Relationship Id="rId1" Type="http://schemas.openxmlformats.org/officeDocument/2006/relationships/slideLayout" Target="../slideLayouts/slideLayout6.xml"/></Relationships>
</file>

<file path=ppt/slides/_rels/slide245.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238.xml"/><Relationship Id="rId1" Type="http://schemas.openxmlformats.org/officeDocument/2006/relationships/slideLayout" Target="../slideLayouts/slideLayout9.xml"/></Relationships>
</file>

<file path=ppt/slides/_rels/slide246.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239.xml"/><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240.xml"/><Relationship Id="rId1" Type="http://schemas.openxmlformats.org/officeDocument/2006/relationships/slideLayout" Target="../slideLayouts/slideLayout8.xml"/></Relationships>
</file>

<file path=ppt/slides/_rels/slide248.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241.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24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0.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243.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83.xml"/><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4.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0.jpeg"/><Relationship Id="rId4"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92.xml"/><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93.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9FCBB-9DA8-FF2F-5113-2C914770A45F}"/>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345D9E58-EE4A-9DAD-65E4-ECECA11678DD}"/>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7" name="Picture 6" descr="A picture containing logo&#10;&#10;Description automatically generated">
            <a:extLst>
              <a:ext uri="{FF2B5EF4-FFF2-40B4-BE49-F238E27FC236}">
                <a16:creationId xmlns:a16="http://schemas.microsoft.com/office/drawing/2014/main" id="{AD8FB959-458D-1879-D86F-D91614BB7A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7872" y="320387"/>
            <a:ext cx="1493283" cy="791440"/>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32508B65-37F5-4339-3B5C-48EDA04D4C0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31957" y="320387"/>
            <a:ext cx="662171" cy="791440"/>
          </a:xfrm>
          <a:prstGeom prst="rect">
            <a:avLst/>
          </a:prstGeom>
        </p:spPr>
      </p:pic>
      <p:sp>
        <p:nvSpPr>
          <p:cNvPr id="9" name="TextBox 8">
            <a:extLst>
              <a:ext uri="{FF2B5EF4-FFF2-40B4-BE49-F238E27FC236}">
                <a16:creationId xmlns:a16="http://schemas.microsoft.com/office/drawing/2014/main" id="{6E24494B-3DA3-3A04-7E9F-FA02533234FE}"/>
              </a:ext>
            </a:extLst>
          </p:cNvPr>
          <p:cNvSpPr txBox="1"/>
          <p:nvPr/>
        </p:nvSpPr>
        <p:spPr>
          <a:xfrm>
            <a:off x="3193473" y="2921169"/>
            <a:ext cx="580505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3600" dirty="0">
                <a:solidFill>
                  <a:prstClr val="black"/>
                </a:solidFill>
                <a:latin typeface="Arial" panose="020B0604020202020204" pitchFamily="34" charset="0"/>
                <a:cs typeface="Arial" panose="020B0604020202020204" pitchFamily="34" charset="0"/>
              </a:rPr>
              <a:t>March 2026</a:t>
            </a:r>
            <a:endParaRPr kumimoji="0" lang="en-AU"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KIDS’ &amp; GIFT </a:t>
            </a:r>
            <a:r>
              <a:rPr kumimoji="0" lang="en-A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TITLES</a:t>
            </a:r>
          </a:p>
        </p:txBody>
      </p:sp>
    </p:spTree>
    <p:extLst>
      <p:ext uri="{BB962C8B-B14F-4D97-AF65-F5344CB8AC3E}">
        <p14:creationId xmlns:p14="http://schemas.microsoft.com/office/powerpoint/2010/main" val="3833609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693E2-0BFC-DDB2-54AF-1F3D08D3DC5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A421D0B-91DA-576A-F3FC-D98ED08ECCE1}"/>
              </a:ext>
            </a:extLst>
          </p:cNvPr>
          <p:cNvSpPr txBox="1"/>
          <p:nvPr>
            <p:custDataLst>
              <p:tags r:id="rId1"/>
            </p:custDataLst>
          </p:nvPr>
        </p:nvSpPr>
        <p:spPr>
          <a:xfrm>
            <a:off x="5228595" y="6447210"/>
            <a:ext cx="6593950" cy="311916"/>
          </a:xfrm>
          <a:prstGeom prst="rect">
            <a:avLst/>
          </a:prstGeom>
          <a:noFill/>
        </p:spPr>
        <p:txBody>
          <a:bodyPr wrap="square" lIns="91440" tIns="45720" rIns="91440" bIns="45720" rtlCol="0" anchor="t">
            <a:noAutofit/>
          </a:bodyPr>
          <a:lstStyle/>
          <a:p>
            <a:r>
              <a:rPr lang="en-AU" sz="900" dirty="0">
                <a:latin typeface="Arial"/>
                <a:cs typeface="Arial"/>
              </a:rPr>
              <a:t>Pictured top left: Yvette Farmer, </a:t>
            </a:r>
            <a:r>
              <a:rPr lang="en-AU" sz="800" i="1" dirty="0">
                <a:latin typeface="Arial"/>
                <a:cs typeface="Arial"/>
              </a:rPr>
              <a:t>photo credit: Michelle </a:t>
            </a:r>
            <a:r>
              <a:rPr lang="en-AU" sz="800" i="1" dirty="0" err="1">
                <a:latin typeface="Arial"/>
                <a:cs typeface="Arial"/>
              </a:rPr>
              <a:t>Heldon</a:t>
            </a:r>
            <a:r>
              <a:rPr lang="en-AU" sz="800" i="1" dirty="0">
                <a:latin typeface="Arial"/>
                <a:cs typeface="Arial"/>
              </a:rPr>
              <a:t> </a:t>
            </a:r>
          </a:p>
          <a:p>
            <a:r>
              <a:rPr lang="en-AU" sz="900" dirty="0">
                <a:latin typeface="Arial"/>
                <a:cs typeface="Arial"/>
              </a:rPr>
              <a:t>Pictured bottom left: Chloe Jasmine Harris</a:t>
            </a:r>
            <a:endParaRPr lang="en-AU" sz="75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DD8977A-F670-C918-5C36-EF35B1AF1FEB}"/>
              </a:ext>
            </a:extLst>
          </p:cNvPr>
          <p:cNvSpPr txBox="1"/>
          <p:nvPr>
            <p:custDataLst>
              <p:tags r:id="rId2"/>
            </p:custDataLst>
          </p:nvPr>
        </p:nvSpPr>
        <p:spPr>
          <a:xfrm>
            <a:off x="5228595" y="1682114"/>
            <a:ext cx="6297657" cy="4600199"/>
          </a:xfrm>
          <a:prstGeom prst="rect">
            <a:avLst/>
          </a:prstGeom>
          <a:noFill/>
        </p:spPr>
        <p:txBody>
          <a:bodyPr wrap="square" lIns="91440" tIns="45720" rIns="91440" bIns="45720" rtlCol="0" anchor="t">
            <a:noAutofit/>
          </a:bodyPr>
          <a:lstStyle/>
          <a:p>
            <a:pPr lvl="0" defTabSz="914400">
              <a:spcBef>
                <a:spcPts val="200"/>
              </a:spcBef>
              <a:spcAft>
                <a:spcPts val="200"/>
              </a:spcAft>
              <a:defRPr/>
            </a:pPr>
            <a:r>
              <a:rPr lang="en-AU" sz="1600" b="1" dirty="0">
                <a:latin typeface="Verdana"/>
                <a:ea typeface="Verdana"/>
                <a:cs typeface="Verdana" panose="020B0604030504040204" pitchFamily="34" charset="0"/>
              </a:rPr>
              <a:t>PROMOTIONAL CAMPAIGN</a:t>
            </a:r>
          </a:p>
          <a:p>
            <a:pPr lvl="0">
              <a:spcBef>
                <a:spcPts val="200"/>
              </a:spcBef>
              <a:spcAft>
                <a:spcPts val="200"/>
              </a:spcAft>
              <a:defRPr/>
            </a:pPr>
            <a:endParaRPr lang="en-GB" sz="600" dirty="0">
              <a:latin typeface="Verdana" panose="020B0604030504040204" pitchFamily="34" charset="0"/>
              <a:ea typeface="Verdana" panose="020B0604030504040204" pitchFamily="34" charset="0"/>
              <a:cs typeface="Verdana" panose="020B0604030504040204" pitchFamily="34" charset="0"/>
            </a:endParaRPr>
          </a:p>
          <a:p>
            <a:pPr marL="171450" indent="-171450">
              <a:spcBef>
                <a:spcPts val="1200"/>
              </a:spcBef>
              <a:spcAft>
                <a:spcPts val="200"/>
              </a:spcAft>
              <a:buFont typeface="Arial" panose="020B0604020202020204" pitchFamily="34" charset="0"/>
              <a:buChar char="•"/>
              <a:defRPr/>
            </a:pPr>
            <a:r>
              <a:rPr lang="en-GB" sz="1100" b="1" u="sng" dirty="0">
                <a:latin typeface="Verdana" panose="020B0604030504040204" pitchFamily="34" charset="0"/>
                <a:ea typeface="Verdana" panose="020B0604030504040204" pitchFamily="34" charset="0"/>
                <a:cs typeface="Verdana" panose="020B0604030504040204" pitchFamily="34" charset="0"/>
              </a:rPr>
              <a:t>CAMPAIGN LEAD</a:t>
            </a:r>
            <a:r>
              <a:rPr lang="en-GB" sz="1100" u="sng" dirty="0">
                <a:latin typeface="Verdana" panose="020B0604030504040204" pitchFamily="34" charset="0"/>
                <a:ea typeface="Verdana" panose="020B0604030504040204" pitchFamily="34" charset="0"/>
                <a:cs typeface="Verdana" panose="020B0604030504040204" pitchFamily="34" charset="0"/>
              </a:rPr>
              <a:t>: Lucy Inglis – l.inglis@thameshudson.com.au</a:t>
            </a:r>
            <a:endParaRPr lang="en-GB" sz="1100" dirty="0">
              <a:latin typeface="Verdana" panose="020B0604030504040204" pitchFamily="34" charset="0"/>
              <a:ea typeface="Verdana" panose="020B0604030504040204" pitchFamily="34" charset="0"/>
              <a:cs typeface="Verdana" panose="020B0604030504040204" pitchFamily="34" charset="0"/>
            </a:endParaRPr>
          </a:p>
          <a:p>
            <a:pPr marL="171450" lvl="0" indent="-171450">
              <a:spcBef>
                <a:spcPts val="1200"/>
              </a:spcBef>
              <a:spcAft>
                <a:spcPts val="200"/>
              </a:spcAft>
              <a:buFont typeface="Arial" panose="020B0604020202020204" pitchFamily="34" charset="0"/>
              <a:buChar char="•"/>
              <a:defRPr/>
            </a:pPr>
            <a:r>
              <a:rPr lang="en-GB" sz="1100" dirty="0">
                <a:latin typeface="Verdana" panose="020B0604030504040204" pitchFamily="34" charset="0"/>
                <a:ea typeface="Verdana" panose="020B0604030504040204" pitchFamily="34" charset="0"/>
                <a:cs typeface="Verdana" panose="020B0604030504040204" pitchFamily="34" charset="0"/>
              </a:rPr>
              <a:t>Pitching angles surrounding how nature benefits children, including mental health, ability to focus, connection to the environment, boosting creativity and fostering teamwork.</a:t>
            </a:r>
          </a:p>
          <a:p>
            <a:pPr marL="171450" lvl="0" indent="-171450">
              <a:spcBef>
                <a:spcPts val="1200"/>
              </a:spcBef>
              <a:spcAft>
                <a:spcPts val="200"/>
              </a:spcAft>
              <a:buFont typeface="Arial" panose="020B0604020202020204" pitchFamily="34" charset="0"/>
              <a:buChar char="•"/>
              <a:defRPr/>
            </a:pPr>
            <a:r>
              <a:rPr lang="en-GB" sz="1100" dirty="0">
                <a:latin typeface="Verdana" panose="020B0604030504040204" pitchFamily="34" charset="0"/>
                <a:ea typeface="Verdana" panose="020B0604030504040204" pitchFamily="34" charset="0"/>
                <a:cs typeface="Verdana" panose="020B0604030504040204" pitchFamily="34" charset="0"/>
              </a:rPr>
              <a:t>Pitching for </a:t>
            </a:r>
            <a:r>
              <a:rPr lang="en-GB" sz="1100" b="1" dirty="0">
                <a:latin typeface="Verdana" panose="020B0604030504040204" pitchFamily="34" charset="0"/>
                <a:ea typeface="Verdana" panose="020B0604030504040204" pitchFamily="34" charset="0"/>
                <a:cs typeface="Verdana" panose="020B0604030504040204" pitchFamily="34" charset="0"/>
              </a:rPr>
              <a:t>review and extract </a:t>
            </a:r>
            <a:r>
              <a:rPr lang="en-GB" sz="1100" dirty="0">
                <a:latin typeface="Verdana" panose="020B0604030504040204" pitchFamily="34" charset="0"/>
                <a:ea typeface="Verdana" panose="020B0604030504040204" pitchFamily="34" charset="0"/>
                <a:cs typeface="Verdana" panose="020B0604030504040204" pitchFamily="34" charset="0"/>
              </a:rPr>
              <a:t>in </a:t>
            </a:r>
            <a:r>
              <a:rPr lang="en-GB" sz="1100" b="1" dirty="0">
                <a:latin typeface="Verdana" panose="020B0604030504040204" pitchFamily="34" charset="0"/>
                <a:ea typeface="Verdana" panose="020B0604030504040204" pitchFamily="34" charset="0"/>
                <a:cs typeface="Verdana" panose="020B0604030504040204" pitchFamily="34" charset="0"/>
              </a:rPr>
              <a:t>kids' media </a:t>
            </a:r>
            <a:r>
              <a:rPr lang="en-GB" sz="1100" dirty="0">
                <a:latin typeface="Verdana" panose="020B0604030504040204" pitchFamily="34" charset="0"/>
                <a:ea typeface="Verdana" panose="020B0604030504040204" pitchFamily="34" charset="0"/>
                <a:cs typeface="Verdana" panose="020B0604030504040204" pitchFamily="34" charset="0"/>
              </a:rPr>
              <a:t>including </a:t>
            </a:r>
            <a:r>
              <a:rPr lang="en-GB" sz="1100" i="1" dirty="0">
                <a:latin typeface="Verdana" panose="020B0604030504040204" pitchFamily="34" charset="0"/>
                <a:ea typeface="Verdana" panose="020B0604030504040204" pitchFamily="34" charset="0"/>
                <a:cs typeface="Verdana" panose="020B0604030504040204" pitchFamily="34" charset="0"/>
              </a:rPr>
              <a:t>Kids’ Book Review, Kids Corner </a:t>
            </a:r>
            <a:r>
              <a:rPr lang="en-GB" sz="1100" dirty="0">
                <a:latin typeface="Verdana" panose="020B0604030504040204" pitchFamily="34" charset="0"/>
                <a:ea typeface="Verdana" panose="020B0604030504040204" pitchFamily="34" charset="0"/>
                <a:cs typeface="Verdana" panose="020B0604030504040204" pitchFamily="34" charset="0"/>
              </a:rPr>
              <a:t>and</a:t>
            </a:r>
            <a:r>
              <a:rPr lang="en-GB" sz="1100" i="1" dirty="0">
                <a:latin typeface="Verdana" panose="020B0604030504040204" pitchFamily="34" charset="0"/>
                <a:ea typeface="Verdana" panose="020B0604030504040204" pitchFamily="34" charset="0"/>
                <a:cs typeface="Verdana" panose="020B0604030504040204" pitchFamily="34" charset="0"/>
              </a:rPr>
              <a:t> Magpies Magazine</a:t>
            </a:r>
            <a:r>
              <a:rPr lang="en-GB" sz="1100" dirty="0">
                <a:latin typeface="Verdana" panose="020B0604030504040204" pitchFamily="34" charset="0"/>
                <a:ea typeface="Verdana" panose="020B0604030504040204" pitchFamily="34" charset="0"/>
                <a:cs typeface="Verdana" panose="020B0604030504040204" pitchFamily="34" charset="0"/>
              </a:rPr>
              <a:t>, as well as across </a:t>
            </a:r>
            <a:r>
              <a:rPr lang="en-GB" sz="1100" b="1" dirty="0">
                <a:latin typeface="Verdana" panose="020B0604030504040204" pitchFamily="34" charset="0"/>
                <a:ea typeface="Verdana" panose="020B0604030504040204" pitchFamily="34" charset="0"/>
                <a:cs typeface="Verdana" panose="020B0604030504040204" pitchFamily="34" charset="0"/>
              </a:rPr>
              <a:t>kids’ book review sections </a:t>
            </a:r>
            <a:r>
              <a:rPr lang="en-GB" sz="1100" dirty="0">
                <a:latin typeface="Verdana" panose="020B0604030504040204" pitchFamily="34" charset="0"/>
                <a:ea typeface="Verdana" panose="020B0604030504040204" pitchFamily="34" charset="0"/>
                <a:cs typeface="Verdana" panose="020B0604030504040204" pitchFamily="34" charset="0"/>
              </a:rPr>
              <a:t>and </a:t>
            </a:r>
            <a:r>
              <a:rPr lang="en-GB" sz="1100" b="1" dirty="0">
                <a:latin typeface="Verdana" panose="020B0604030504040204" pitchFamily="34" charset="0"/>
                <a:ea typeface="Verdana" panose="020B0604030504040204" pitchFamily="34" charset="0"/>
                <a:cs typeface="Verdana" panose="020B0604030504040204" pitchFamily="34" charset="0"/>
              </a:rPr>
              <a:t>weekend supplements</a:t>
            </a:r>
            <a:r>
              <a:rPr lang="en-GB" sz="1100" dirty="0">
                <a:latin typeface="Verdana" panose="020B0604030504040204" pitchFamily="34" charset="0"/>
                <a:ea typeface="Verdana" panose="020B0604030504040204" pitchFamily="34" charset="0"/>
                <a:cs typeface="Verdana" panose="020B0604030504040204" pitchFamily="34" charset="0"/>
              </a:rPr>
              <a:t>.</a:t>
            </a:r>
          </a:p>
          <a:p>
            <a:pPr marL="171450" lvl="0" indent="-171450">
              <a:spcBef>
                <a:spcPts val="1200"/>
              </a:spcBef>
              <a:spcAft>
                <a:spcPts val="200"/>
              </a:spcAft>
              <a:buFont typeface="Arial" panose="020B0604020202020204" pitchFamily="34" charset="0"/>
              <a:buChar char="•"/>
              <a:defRPr/>
            </a:pPr>
            <a:r>
              <a:rPr lang="en-GB" sz="1100" dirty="0">
                <a:latin typeface="Verdana" panose="020B0604030504040204" pitchFamily="34" charset="0"/>
                <a:ea typeface="Verdana" panose="020B0604030504040204" pitchFamily="34" charset="0"/>
                <a:cs typeface="Verdana" panose="020B0604030504040204" pitchFamily="34" charset="0"/>
              </a:rPr>
              <a:t>Pitching Yvette for </a:t>
            </a:r>
            <a:r>
              <a:rPr lang="en-GB" sz="1100" b="1" dirty="0">
                <a:latin typeface="Verdana" panose="020B0604030504040204" pitchFamily="34" charset="0"/>
                <a:ea typeface="Verdana" panose="020B0604030504040204" pitchFamily="34" charset="0"/>
                <a:cs typeface="Verdana" panose="020B0604030504040204" pitchFamily="34" charset="0"/>
              </a:rPr>
              <a:t>author profiles </a:t>
            </a:r>
            <a:r>
              <a:rPr lang="en-GB" sz="1100" dirty="0">
                <a:latin typeface="Verdana" panose="020B0604030504040204" pitchFamily="34" charset="0"/>
                <a:ea typeface="Verdana" panose="020B0604030504040204" pitchFamily="34" charset="0"/>
                <a:cs typeface="Verdana" panose="020B0604030504040204" pitchFamily="34" charset="0"/>
              </a:rPr>
              <a:t>across </a:t>
            </a:r>
            <a:r>
              <a:rPr lang="en-GB" sz="1100" b="1" dirty="0">
                <a:latin typeface="Verdana" panose="020B0604030504040204" pitchFamily="34" charset="0"/>
                <a:ea typeface="Verdana" panose="020B0604030504040204" pitchFamily="34" charset="0"/>
                <a:cs typeface="Verdana" panose="020B0604030504040204" pitchFamily="34" charset="0"/>
              </a:rPr>
              <a:t>kids’ focused, lifestyle and broad media</a:t>
            </a:r>
            <a:r>
              <a:rPr lang="en-GB" sz="1100" dirty="0">
                <a:latin typeface="Verdana" panose="020B0604030504040204" pitchFamily="34" charset="0"/>
                <a:ea typeface="Verdana" panose="020B0604030504040204" pitchFamily="34" charset="0"/>
                <a:cs typeface="Verdana" panose="020B0604030504040204" pitchFamily="34" charset="0"/>
              </a:rPr>
              <a:t>. Additionally pitching for </a:t>
            </a:r>
            <a:r>
              <a:rPr lang="en-GB" sz="1100" b="1" dirty="0">
                <a:latin typeface="Verdana" panose="020B0604030504040204" pitchFamily="34" charset="0"/>
                <a:ea typeface="Verdana" panose="020B0604030504040204" pitchFamily="34" charset="0"/>
                <a:cs typeface="Verdana" panose="020B0604030504040204" pitchFamily="34" charset="0"/>
              </a:rPr>
              <a:t>radio and podcast interviews</a:t>
            </a:r>
            <a:r>
              <a:rPr lang="en-GB" sz="1100" dirty="0">
                <a:latin typeface="Verdana" panose="020B0604030504040204" pitchFamily="34" charset="0"/>
                <a:ea typeface="Verdana" panose="020B0604030504040204" pitchFamily="34" charset="0"/>
                <a:cs typeface="Verdana" panose="020B0604030504040204" pitchFamily="34" charset="0"/>
              </a:rPr>
              <a:t>.</a:t>
            </a:r>
          </a:p>
          <a:p>
            <a:pPr marL="171450" lvl="0" indent="-171450">
              <a:spcBef>
                <a:spcPts val="1200"/>
              </a:spcBef>
              <a:spcAft>
                <a:spcPts val="200"/>
              </a:spcAft>
              <a:buFont typeface="Arial" panose="020B0604020202020204" pitchFamily="34" charset="0"/>
              <a:buChar char="•"/>
              <a:defRPr/>
            </a:pPr>
            <a:r>
              <a:rPr lang="en-GB" sz="1100" dirty="0">
                <a:latin typeface="Verdana" panose="020B0604030504040204" pitchFamily="34" charset="0"/>
                <a:ea typeface="Verdana" panose="020B0604030504040204" pitchFamily="34" charset="0"/>
                <a:cs typeface="Verdana" panose="020B0604030504040204" pitchFamily="34" charset="0"/>
              </a:rPr>
              <a:t>Pitching for </a:t>
            </a:r>
            <a:r>
              <a:rPr lang="en-GB" sz="1100" b="1" dirty="0">
                <a:latin typeface="Verdana" panose="020B0604030504040204" pitchFamily="34" charset="0"/>
                <a:ea typeface="Verdana" panose="020B0604030504040204" pitchFamily="34" charset="0"/>
                <a:cs typeface="Verdana" panose="020B0604030504040204" pitchFamily="34" charset="0"/>
              </a:rPr>
              <a:t>story time events </a:t>
            </a:r>
            <a:r>
              <a:rPr lang="en-GB" sz="1100" dirty="0">
                <a:latin typeface="Verdana" panose="020B0604030504040204" pitchFamily="34" charset="0"/>
                <a:ea typeface="Verdana" panose="020B0604030504040204" pitchFamily="34" charset="0"/>
                <a:cs typeface="Verdana" panose="020B0604030504040204" pitchFamily="34" charset="0"/>
              </a:rPr>
              <a:t>and</a:t>
            </a:r>
            <a:r>
              <a:rPr lang="en-GB" sz="1100" b="1" dirty="0">
                <a:latin typeface="Verdana" panose="020B0604030504040204" pitchFamily="34" charset="0"/>
                <a:ea typeface="Verdana" panose="020B0604030504040204" pitchFamily="34" charset="0"/>
                <a:cs typeface="Verdana" panose="020B0604030504040204" pitchFamily="34" charset="0"/>
              </a:rPr>
              <a:t> writers festivals.</a:t>
            </a:r>
          </a:p>
          <a:p>
            <a:pPr marL="171450" lvl="0" indent="-171450">
              <a:spcBef>
                <a:spcPts val="1200"/>
              </a:spcBef>
              <a:spcAft>
                <a:spcPts val="200"/>
              </a:spcAft>
              <a:buFont typeface="Arial" panose="020B0604020202020204" pitchFamily="34" charset="0"/>
              <a:buChar char="•"/>
              <a:defRPr/>
            </a:pPr>
            <a:r>
              <a:rPr lang="en-GB" sz="1100" dirty="0">
                <a:latin typeface="Verdana" panose="020B0604030504040204" pitchFamily="34" charset="0"/>
                <a:ea typeface="Verdana" panose="020B0604030504040204" pitchFamily="34" charset="0"/>
                <a:cs typeface="Verdana" panose="020B0604030504040204" pitchFamily="34" charset="0"/>
              </a:rPr>
              <a:t>Pitching for </a:t>
            </a:r>
            <a:r>
              <a:rPr lang="en-GB" sz="1100" b="1" dirty="0">
                <a:latin typeface="Verdana" panose="020B0604030504040204" pitchFamily="34" charset="0"/>
                <a:ea typeface="Verdana" panose="020B0604030504040204" pitchFamily="34" charset="0"/>
                <a:cs typeface="Verdana" panose="020B0604030504040204" pitchFamily="34" charset="0"/>
              </a:rPr>
              <a:t>partnerships and collaborations </a:t>
            </a:r>
            <a:r>
              <a:rPr lang="en-GB" sz="1100" dirty="0">
                <a:latin typeface="Verdana" panose="020B0604030504040204" pitchFamily="34" charset="0"/>
                <a:ea typeface="Verdana" panose="020B0604030504040204" pitchFamily="34" charset="0"/>
                <a:cs typeface="Verdana" panose="020B0604030504040204" pitchFamily="34" charset="0"/>
              </a:rPr>
              <a:t>with</a:t>
            </a:r>
            <a:r>
              <a:rPr lang="en-GB" sz="1100" b="1" dirty="0">
                <a:latin typeface="Verdana" panose="020B0604030504040204" pitchFamily="34" charset="0"/>
                <a:ea typeface="Verdana" panose="020B0604030504040204" pitchFamily="34" charset="0"/>
                <a:cs typeface="Verdana" panose="020B0604030504040204" pitchFamily="34" charset="0"/>
              </a:rPr>
              <a:t> aligned organisations </a:t>
            </a:r>
            <a:r>
              <a:rPr lang="en-GB" sz="1100" dirty="0">
                <a:latin typeface="Verdana" panose="020B0604030504040204" pitchFamily="34" charset="0"/>
                <a:ea typeface="Verdana" panose="020B0604030504040204" pitchFamily="34" charset="0"/>
                <a:cs typeface="Verdana" panose="020B0604030504040204" pitchFamily="34" charset="0"/>
              </a:rPr>
              <a:t>including</a:t>
            </a:r>
            <a:r>
              <a:rPr lang="en-GB" sz="1100" b="1" dirty="0">
                <a:latin typeface="Verdana" panose="020B0604030504040204" pitchFamily="34" charset="0"/>
                <a:ea typeface="Verdana" panose="020B0604030504040204" pitchFamily="34" charset="0"/>
                <a:cs typeface="Verdana" panose="020B0604030504040204" pitchFamily="34" charset="0"/>
              </a:rPr>
              <a:t> </a:t>
            </a:r>
            <a:r>
              <a:rPr lang="en-GB" sz="1100" dirty="0">
                <a:latin typeface="Verdana" panose="020B0604030504040204" pitchFamily="34" charset="0"/>
                <a:ea typeface="Verdana" panose="020B0604030504040204" pitchFamily="34" charset="0"/>
                <a:cs typeface="Verdana" panose="020B0604030504040204" pitchFamily="34" charset="0"/>
              </a:rPr>
              <a:t>Women Want Adventure and</a:t>
            </a:r>
            <a:r>
              <a:rPr lang="en-GB" sz="1100" b="1" dirty="0">
                <a:latin typeface="Verdana" panose="020B0604030504040204" pitchFamily="34" charset="0"/>
                <a:ea typeface="Verdana" panose="020B0604030504040204" pitchFamily="34" charset="0"/>
                <a:cs typeface="Verdana" panose="020B0604030504040204" pitchFamily="34" charset="0"/>
              </a:rPr>
              <a:t> </a:t>
            </a:r>
            <a:r>
              <a:rPr lang="en-GB" sz="1100" dirty="0" err="1">
                <a:latin typeface="Verdana" panose="020B0604030504040204" pitchFamily="34" charset="0"/>
                <a:ea typeface="Verdana" panose="020B0604030504040204" pitchFamily="34" charset="0"/>
                <a:cs typeface="Verdana" panose="020B0604030504040204" pitchFamily="34" charset="0"/>
              </a:rPr>
              <a:t>Timbernook</a:t>
            </a:r>
            <a:r>
              <a:rPr lang="en-GB" sz="1100" dirty="0">
                <a:latin typeface="Verdana" panose="020B0604030504040204" pitchFamily="34" charset="0"/>
                <a:ea typeface="Verdana" panose="020B0604030504040204" pitchFamily="34" charset="0"/>
                <a:cs typeface="Verdana" panose="020B0604030504040204" pitchFamily="34" charset="0"/>
              </a:rPr>
              <a:t> Sensational Experiences.</a:t>
            </a:r>
          </a:p>
          <a:p>
            <a:pPr marL="171450" lvl="0" indent="-171450">
              <a:spcBef>
                <a:spcPts val="1200"/>
              </a:spcBef>
              <a:spcAft>
                <a:spcPts val="200"/>
              </a:spcAft>
              <a:buFont typeface="Arial" panose="020B0604020202020204" pitchFamily="34" charset="0"/>
              <a:buChar char="•"/>
              <a:defRPr/>
            </a:pPr>
            <a:r>
              <a:rPr lang="en-GB" sz="1100" dirty="0">
                <a:latin typeface="Verdana" panose="020B0604030504040204" pitchFamily="34" charset="0"/>
                <a:ea typeface="Verdana" panose="020B0604030504040204" pitchFamily="34" charset="0"/>
                <a:cs typeface="Verdana" panose="020B0604030504040204" pitchFamily="34" charset="0"/>
              </a:rPr>
              <a:t>Influencer campaign targeting picture book, nature and education influencers.</a:t>
            </a:r>
          </a:p>
          <a:p>
            <a:pPr marL="171450" lvl="0" indent="-171450">
              <a:spcBef>
                <a:spcPts val="1200"/>
              </a:spcBef>
              <a:spcAft>
                <a:spcPts val="200"/>
              </a:spcAft>
              <a:buFont typeface="Arial" panose="020B0604020202020204" pitchFamily="34" charset="0"/>
              <a:buChar char="•"/>
              <a:defRPr/>
            </a:pPr>
            <a:r>
              <a:rPr lang="en-US" sz="1100" b="1" dirty="0">
                <a:latin typeface="Verdana" panose="020B0604030504040204" pitchFamily="34" charset="0"/>
                <a:ea typeface="Verdana" panose="020B0604030504040204" pitchFamily="34" charset="0"/>
                <a:cs typeface="Verdana" panose="020B0604030504040204" pitchFamily="34" charset="0"/>
              </a:rPr>
              <a:t>Decal windows </a:t>
            </a:r>
            <a:r>
              <a:rPr lang="en-US" sz="1100" dirty="0">
                <a:latin typeface="Verdana" panose="020B0604030504040204" pitchFamily="34" charset="0"/>
                <a:ea typeface="Verdana" panose="020B0604030504040204" pitchFamily="34" charset="0"/>
                <a:cs typeface="Verdana" panose="020B0604030504040204" pitchFamily="34" charset="0"/>
              </a:rPr>
              <a:t>to be designed by the illustrator Chloe Jasmine Harris</a:t>
            </a:r>
            <a:endParaRPr lang="en-GB" sz="1100" dirty="0">
              <a:latin typeface="Verdana" panose="020B0604030504040204" pitchFamily="34" charset="0"/>
              <a:ea typeface="Verdana" panose="020B0604030504040204" pitchFamily="34" charset="0"/>
              <a:cs typeface="Verdana" panose="020B0604030504040204" pitchFamily="34" charset="0"/>
            </a:endParaRPr>
          </a:p>
        </p:txBody>
      </p:sp>
      <p:cxnSp>
        <p:nvCxnSpPr>
          <p:cNvPr id="7" name="Straight Connector 6">
            <a:extLst>
              <a:ext uri="{FF2B5EF4-FFF2-40B4-BE49-F238E27FC236}">
                <a16:creationId xmlns:a16="http://schemas.microsoft.com/office/drawing/2014/main" id="{5B86F8E1-89D6-0A8B-66FB-C4139BE53023}"/>
              </a:ext>
            </a:extLst>
          </p:cNvPr>
          <p:cNvCxnSpPr>
            <a:cxnSpLocks/>
          </p:cNvCxnSpPr>
          <p:nvPr/>
        </p:nvCxnSpPr>
        <p:spPr>
          <a:xfrm>
            <a:off x="5359562" y="1421329"/>
            <a:ext cx="980599" cy="0"/>
          </a:xfrm>
          <a:prstGeom prst="line">
            <a:avLst/>
          </a:prstGeom>
          <a:ln w="38100" cap="rnd">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1123ED6-0FC3-A350-264A-7E6A73DDAEDD}"/>
              </a:ext>
            </a:extLst>
          </p:cNvPr>
          <p:cNvSpPr txBox="1"/>
          <p:nvPr>
            <p:custDataLst>
              <p:tags r:id="rId3"/>
            </p:custDataLst>
          </p:nvPr>
        </p:nvSpPr>
        <p:spPr>
          <a:xfrm>
            <a:off x="5228595" y="410790"/>
            <a:ext cx="6756575" cy="749755"/>
          </a:xfrm>
          <a:prstGeom prst="rect">
            <a:avLst/>
          </a:prstGeom>
          <a:noFill/>
        </p:spPr>
        <p:txBody>
          <a:bodyPr wrap="square" lIns="91440" tIns="45720" rIns="91440" bIns="45720" rtlCol="0" anchor="t">
            <a:noAutofit/>
          </a:bodyPr>
          <a:lstStyle/>
          <a:p>
            <a:pPr defTabSz="914400">
              <a:defRPr/>
            </a:pPr>
            <a:r>
              <a:rPr lang="en-AU" sz="2800" b="1" dirty="0">
                <a:latin typeface="Verdana"/>
                <a:ea typeface="Verdana"/>
                <a:cs typeface="Verdana" panose="020B0604030504040204" pitchFamily="34" charset="0"/>
              </a:rPr>
              <a:t>Nature Knows</a:t>
            </a:r>
          </a:p>
          <a:p>
            <a:pPr>
              <a:defRPr/>
            </a:pPr>
            <a:r>
              <a:rPr lang="en-US" sz="1600" dirty="0">
                <a:latin typeface="Verdana"/>
                <a:ea typeface="Verdana"/>
                <a:cs typeface="Verdana" panose="020B0604030504040204" pitchFamily="34" charset="0"/>
              </a:rPr>
              <a:t>Yvette Farmer and Chloe Jasmine Harris</a:t>
            </a:r>
            <a:endParaRPr lang="en-US" sz="160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descr="A person smiling at the camera&#10;&#10;AI-generated content may be incorrect.">
            <a:extLst>
              <a:ext uri="{FF2B5EF4-FFF2-40B4-BE49-F238E27FC236}">
                <a16:creationId xmlns:a16="http://schemas.microsoft.com/office/drawing/2014/main" id="{B5156DF6-31CE-0AB8-879D-F17346401E9F}"/>
              </a:ext>
            </a:extLst>
          </p:cNvPr>
          <p:cNvPicPr>
            <a:picLocks noChangeAspect="1"/>
          </p:cNvPicPr>
          <p:nvPr/>
        </p:nvPicPr>
        <p:blipFill>
          <a:blip r:embed="rId5" cstate="screen">
            <a:extLst>
              <a:ext uri="{28A0092B-C50C-407E-A947-70E740481C1C}">
                <a14:useLocalDpi xmlns:a14="http://schemas.microsoft.com/office/drawing/2010/main"/>
              </a:ext>
            </a:extLst>
          </a:blip>
          <a:srcRect r="-105"/>
          <a:stretch/>
        </p:blipFill>
        <p:spPr>
          <a:xfrm>
            <a:off x="0" y="0"/>
            <a:ext cx="5034643" cy="3491343"/>
          </a:xfrm>
          <a:prstGeom prst="rect">
            <a:avLst/>
          </a:prstGeom>
        </p:spPr>
      </p:pic>
      <p:pic>
        <p:nvPicPr>
          <p:cNvPr id="12" name="Picture 11" descr="A person in a green shirt&#10;&#10;AI-generated content may be incorrect.">
            <a:extLst>
              <a:ext uri="{FF2B5EF4-FFF2-40B4-BE49-F238E27FC236}">
                <a16:creationId xmlns:a16="http://schemas.microsoft.com/office/drawing/2014/main" id="{EBFA7D40-F4B4-4B7D-2A81-F2B79D4ACD92}"/>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0" y="3491344"/>
            <a:ext cx="5028824" cy="3366656"/>
          </a:xfrm>
          <a:prstGeom prst="rect">
            <a:avLst/>
          </a:prstGeom>
        </p:spPr>
      </p:pic>
    </p:spTree>
    <p:extLst>
      <p:ext uri="{BB962C8B-B14F-4D97-AF65-F5344CB8AC3E}">
        <p14:creationId xmlns:p14="http://schemas.microsoft.com/office/powerpoint/2010/main" val="289823090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Who's Building? (Big Jobs for Little Babies)</a:t>
            </a:r>
            <a:endParaRPr lang="en-US" sz="2000" dirty="0"/>
          </a:p>
          <a:p>
            <a:pPr marL="0" indent="0" algn="l">
              <a:spcBef>
                <a:spcPts val="375"/>
              </a:spcBef>
              <a:spcAft>
                <a:spcPts val="375"/>
              </a:spcAft>
              <a:buNone/>
            </a:pPr>
            <a:r>
              <a:rPr lang="en-US" sz="1425" strike="noStrike" dirty="0">
                <a:solidFill>
                  <a:srgbClr val="000000"/>
                </a:solidFill>
                <a:latin typeface="open sans" pitchFamily="34" charset="0"/>
                <a:ea typeface="open sans" pitchFamily="34" charset="-122"/>
                <a:cs typeface="open sans" pitchFamily="34" charset="-120"/>
              </a:rPr>
              <a:t>A BOARD BOOK</a:t>
            </a:r>
            <a:endParaRPr lang="en-US" sz="2000" dirty="0"/>
          </a:p>
          <a:p>
            <a:pPr marL="0" indent="0" algn="l">
              <a:spcBef>
                <a:spcPts val="675"/>
              </a:spcBef>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Katrina Moore</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The Big Jobs for Little Babies board book series explores dynamic careers based on baby’s favorite activities—in this case, building!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In </a:t>
            </a:r>
            <a:r>
              <a:rPr lang="en-US" sz="1125" i="1" strike="noStrike" dirty="0">
                <a:solidFill>
                  <a:srgbClr val="000000"/>
                </a:solidFill>
                <a:latin typeface="open sans" pitchFamily="34" charset="0"/>
                <a:ea typeface="open sans" pitchFamily="34" charset="-122"/>
                <a:cs typeface="open sans" pitchFamily="34" charset="-120"/>
              </a:rPr>
              <a:t>Who’s Building?, </a:t>
            </a:r>
            <a:r>
              <a:rPr lang="en-US" sz="1125" strike="noStrike" dirty="0">
                <a:solidFill>
                  <a:srgbClr val="000000"/>
                </a:solidFill>
                <a:latin typeface="open sans" pitchFamily="34" charset="0"/>
                <a:ea typeface="open sans" pitchFamily="34" charset="-122"/>
                <a:cs typeface="open sans" pitchFamily="34" charset="-120"/>
              </a:rPr>
              <a:t>take a look into the many vocations that involve building—from a sculptor forming a bear out of colorful clay to a bridge-creating civil engineer! With a fun, simple rhyme, five dramatic gatefold reveals, and a high-quality mirror on the final page of this sturdy board book, Who’s Building? will nurture the youngest explorer’s curiosity about the world and their own bright futures.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The </a:t>
            </a:r>
            <a:r>
              <a:rPr lang="en-US" sz="1125" i="1" strike="noStrike" dirty="0">
                <a:solidFill>
                  <a:srgbClr val="000000"/>
                </a:solidFill>
                <a:latin typeface="open sans" pitchFamily="34" charset="0"/>
                <a:ea typeface="open sans" pitchFamily="34" charset="-122"/>
                <a:cs typeface="open sans" pitchFamily="34" charset="-120"/>
              </a:rPr>
              <a:t>Nerdy Babies</a:t>
            </a:r>
            <a:r>
              <a:rPr lang="en-US" sz="1125" strike="noStrike" dirty="0">
                <a:solidFill>
                  <a:srgbClr val="000000"/>
                </a:solidFill>
                <a:latin typeface="open sans" pitchFamily="34" charset="0"/>
                <a:ea typeface="open sans" pitchFamily="34" charset="-122"/>
                <a:cs typeface="open sans" pitchFamily="34" charset="-120"/>
              </a:rPr>
              <a:t> board book series continues to have strong sales, and we hope to tap into the same market of explaining concepts in simple, concise ways.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This sturdy board book has five gatefolds, perfect for curious little hands, revealing what baby is building, and a sturdy, high-quality mirror on the final page so readers can see themselves in the various roles explored in the book.</a:t>
            </a:r>
            <a:br>
              <a:rPr lang="en-US" sz="1125" strike="noStrike" dirty="0">
                <a:solidFill>
                  <a:srgbClr val="000000"/>
                </a:solidFill>
                <a:latin typeface="open sans" pitchFamily="34" charset="0"/>
                <a:ea typeface="open sans" pitchFamily="34" charset="-122"/>
                <a:cs typeface="open sans" pitchFamily="34" charset="-120"/>
              </a:rPr>
            </a:br>
            <a:endParaRPr lang="en-US" sz="1125" strike="noStrike" dirty="0">
              <a:solidFill>
                <a:srgbClr val="000000"/>
              </a:solidFill>
              <a:latin typeface="open sans" pitchFamily="34" charset="0"/>
              <a:ea typeface="open sans" pitchFamily="34" charset="-122"/>
              <a:cs typeface="open sans" pitchFamily="34" charset="-120"/>
            </a:endParaRPr>
          </a:p>
          <a:p>
            <a:pPr algn="l">
              <a:spcBef>
                <a:spcPts val="600"/>
              </a:spcBef>
            </a:pPr>
            <a:r>
              <a:rPr lang="en-US" sz="1125" b="1" dirty="0">
                <a:latin typeface="open sans" pitchFamily="34" charset="0"/>
                <a:ea typeface="open sans" pitchFamily="34" charset="-122"/>
                <a:cs typeface="open sans" pitchFamily="34" charset="-120"/>
              </a:rPr>
              <a:t>AGES 1-3</a:t>
            </a:r>
            <a:endParaRPr lang="en-US" sz="2000" b="1" dirty="0"/>
          </a:p>
        </p:txBody>
      </p:sp>
      <p:pic>
        <p:nvPicPr>
          <p:cNvPr id="3" name="Image 0" descr="https://api.edelweiss.plus/jacketcovers/ea/bndv/images/jacket_covers/original/9781419774621_6b15_remote__3e8fe.jpg?width=1179"/>
          <p:cNvPicPr>
            <a:picLocks noChangeAspect="1"/>
          </p:cNvPicPr>
          <p:nvPr/>
        </p:nvPicPr>
        <p:blipFill>
          <a:blip r:embed="rId3"/>
          <a:stretch>
            <a:fillRect/>
          </a:stretch>
        </p:blipFill>
        <p:spPr>
          <a:xfrm>
            <a:off x="431800" y="200025"/>
            <a:ext cx="5613400" cy="6477000"/>
          </a:xfrm>
          <a:prstGeom prst="rect">
            <a:avLst/>
          </a:prstGeom>
          <a:effectLst>
            <a:outerShdw blurRad="50800" dist="38100" dir="5400000" algn="t" rotWithShape="0">
              <a:prstClr val="black">
                <a:alpha val="40000"/>
              </a:prstClr>
            </a:outerShdw>
          </a:effectLst>
        </p:spPr>
      </p:pic>
      <p:sp>
        <p:nvSpPr>
          <p:cNvPr id="4" name="Text 0"/>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$19.99 | NZ $21.99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9781419774621</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22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Board Book</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191 mm x 165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Abrams Appleseed</a:t>
            </a:r>
            <a:endParaRPr lang="en-US" sz="800"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419774621_18bfc_remote_1_910c8.jpg?width=2186"/>
          <p:cNvPicPr>
            <a:picLocks noChangeAspect="1"/>
          </p:cNvPicPr>
          <p:nvPr/>
        </p:nvPicPr>
        <p:blipFill>
          <a:blip r:embed="rId3"/>
          <a:stretch>
            <a:fillRect/>
          </a:stretch>
        </p:blipFill>
        <p:spPr>
          <a:xfrm>
            <a:off x="890588" y="381000"/>
            <a:ext cx="10410825" cy="6096000"/>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419774621_22af3_remote_2_5a4bb.jpg?width=2400"/>
          <p:cNvPicPr>
            <a:picLocks noChangeAspect="1"/>
          </p:cNvPicPr>
          <p:nvPr/>
        </p:nvPicPr>
        <p:blipFill>
          <a:blip r:embed="rId3"/>
          <a:stretch>
            <a:fillRect/>
          </a:stretch>
        </p:blipFill>
        <p:spPr>
          <a:xfrm>
            <a:off x="381000" y="381000"/>
            <a:ext cx="11430000" cy="4485101"/>
          </a:xfrm>
          <a:prstGeom prst="rect">
            <a:avLst/>
          </a:prstGeo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419774621_3a061_remote_3_e9986.jpg?width=11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38525" y="381000"/>
            <a:ext cx="5314950" cy="6096000"/>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419774621_49dd3_remote_4_9e1d2.jpg?width=11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38525" y="381000"/>
            <a:ext cx="5314950" cy="6096000"/>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419774621_5f0d1_remote_5_00247.jpg?width=2186"/>
          <p:cNvPicPr>
            <a:picLocks noChangeAspect="1"/>
          </p:cNvPicPr>
          <p:nvPr/>
        </p:nvPicPr>
        <p:blipFill>
          <a:blip r:embed="rId3"/>
          <a:stretch>
            <a:fillRect/>
          </a:stretch>
        </p:blipFill>
        <p:spPr>
          <a:xfrm>
            <a:off x="890588" y="381000"/>
            <a:ext cx="10410825" cy="6096000"/>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BEAC9-3531-43A6-CD13-82BD42060F6B}"/>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EFFA6E93-6134-70E8-19A1-4BC7D6C96ED6}"/>
              </a:ext>
            </a:extLst>
          </p:cNvPr>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Who's Building? (Big Jobs for Little Babies)</a:t>
            </a:r>
            <a:endParaRPr lang="en-US" sz="2000" dirty="0"/>
          </a:p>
          <a:p>
            <a:pPr marL="0" indent="0" algn="l">
              <a:spcBef>
                <a:spcPts val="375"/>
              </a:spcBef>
              <a:spcAft>
                <a:spcPts val="375"/>
              </a:spcAft>
              <a:buNone/>
            </a:pPr>
            <a:r>
              <a:rPr lang="en-US" sz="1425" strike="noStrike" dirty="0">
                <a:solidFill>
                  <a:srgbClr val="000000"/>
                </a:solidFill>
                <a:latin typeface="open sans" pitchFamily="34" charset="0"/>
                <a:ea typeface="open sans" pitchFamily="34" charset="-122"/>
                <a:cs typeface="open sans" pitchFamily="34" charset="-120"/>
              </a:rPr>
              <a:t>A BOARD BOOK</a:t>
            </a:r>
            <a:endParaRPr lang="en-US" sz="2000" dirty="0"/>
          </a:p>
          <a:p>
            <a:pPr marL="0" indent="0" algn="l">
              <a:spcBef>
                <a:spcPts val="675"/>
              </a:spcBef>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Katrina Moore</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The Big Jobs for Little Babies board book series explores dynamic careers based on baby’s favorite activities—in this case, building!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In </a:t>
            </a:r>
            <a:r>
              <a:rPr lang="en-US" sz="1125" i="1" strike="noStrike" dirty="0">
                <a:solidFill>
                  <a:srgbClr val="000000"/>
                </a:solidFill>
                <a:latin typeface="open sans" pitchFamily="34" charset="0"/>
                <a:ea typeface="open sans" pitchFamily="34" charset="-122"/>
                <a:cs typeface="open sans" pitchFamily="34" charset="-120"/>
              </a:rPr>
              <a:t>Who’s Building?, </a:t>
            </a:r>
            <a:r>
              <a:rPr lang="en-US" sz="1125" strike="noStrike" dirty="0">
                <a:solidFill>
                  <a:srgbClr val="000000"/>
                </a:solidFill>
                <a:latin typeface="open sans" pitchFamily="34" charset="0"/>
                <a:ea typeface="open sans" pitchFamily="34" charset="-122"/>
                <a:cs typeface="open sans" pitchFamily="34" charset="-120"/>
              </a:rPr>
              <a:t>take a look into the many vocations that involve building—from a sculptor forming a bear out of colorful clay to a bridge-creating civil engineer! With a fun, simple rhyme, five dramatic gatefold reveals, and a high-quality mirror on the final page of this sturdy board book, Who’s Building? will nurture the youngest explorer’s curiosity about the world and their own bright futures.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The </a:t>
            </a:r>
            <a:r>
              <a:rPr lang="en-US" sz="1125" i="1" strike="noStrike" dirty="0">
                <a:solidFill>
                  <a:srgbClr val="000000"/>
                </a:solidFill>
                <a:latin typeface="open sans" pitchFamily="34" charset="0"/>
                <a:ea typeface="open sans" pitchFamily="34" charset="-122"/>
                <a:cs typeface="open sans" pitchFamily="34" charset="-120"/>
              </a:rPr>
              <a:t>Nerdy Babies</a:t>
            </a:r>
            <a:r>
              <a:rPr lang="en-US" sz="1125" strike="noStrike" dirty="0">
                <a:solidFill>
                  <a:srgbClr val="000000"/>
                </a:solidFill>
                <a:latin typeface="open sans" pitchFamily="34" charset="0"/>
                <a:ea typeface="open sans" pitchFamily="34" charset="-122"/>
                <a:cs typeface="open sans" pitchFamily="34" charset="-120"/>
              </a:rPr>
              <a:t> board book series continues to have strong sales, and we hope to tap into the same market of explaining concepts in simple, concise ways.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This sturdy board book has five gatefolds, perfect for curious little hands, revealing what baby is building, and a sturdy, high-quality mirror on the final page so readers can see themselves in the various roles explored in the book.</a:t>
            </a:r>
            <a:br>
              <a:rPr lang="en-US" sz="1125" strike="noStrike" dirty="0">
                <a:solidFill>
                  <a:srgbClr val="000000"/>
                </a:solidFill>
                <a:latin typeface="open sans" pitchFamily="34" charset="0"/>
                <a:ea typeface="open sans" pitchFamily="34" charset="-122"/>
                <a:cs typeface="open sans" pitchFamily="34" charset="-120"/>
              </a:rPr>
            </a:br>
            <a:endParaRPr lang="en-US" sz="1125" strike="noStrike" dirty="0">
              <a:solidFill>
                <a:srgbClr val="000000"/>
              </a:solidFill>
              <a:latin typeface="open sans" pitchFamily="34" charset="0"/>
              <a:ea typeface="open sans" pitchFamily="34" charset="-122"/>
              <a:cs typeface="open sans" pitchFamily="34" charset="-120"/>
            </a:endParaRPr>
          </a:p>
          <a:p>
            <a:pPr algn="l">
              <a:spcBef>
                <a:spcPts val="600"/>
              </a:spcBef>
            </a:pPr>
            <a:r>
              <a:rPr lang="en-US" sz="1125" b="1" dirty="0">
                <a:latin typeface="open sans" pitchFamily="34" charset="0"/>
                <a:ea typeface="open sans" pitchFamily="34" charset="-122"/>
                <a:cs typeface="open sans" pitchFamily="34" charset="-120"/>
              </a:rPr>
              <a:t>AGES 1-3</a:t>
            </a:r>
            <a:endParaRPr lang="en-US" sz="2000" b="1" dirty="0"/>
          </a:p>
        </p:txBody>
      </p:sp>
      <p:pic>
        <p:nvPicPr>
          <p:cNvPr id="3" name="Image 0" descr="https://api.edelweiss.plus/jacketcovers/ea/bndv/images/jacket_covers/original/9781419774621_6b15_remote__3e8fe.jpg?width=1179">
            <a:extLst>
              <a:ext uri="{FF2B5EF4-FFF2-40B4-BE49-F238E27FC236}">
                <a16:creationId xmlns:a16="http://schemas.microsoft.com/office/drawing/2014/main" id="{1E18DE95-5FF6-8940-70A9-A77E9F4FB61F}"/>
              </a:ext>
            </a:extLst>
          </p:cNvPr>
          <p:cNvPicPr>
            <a:picLocks noChangeAspect="1"/>
          </p:cNvPicPr>
          <p:nvPr/>
        </p:nvPicPr>
        <p:blipFill>
          <a:blip r:embed="rId3"/>
          <a:stretch>
            <a:fillRect/>
          </a:stretch>
        </p:blipFill>
        <p:spPr>
          <a:xfrm>
            <a:off x="431800" y="200025"/>
            <a:ext cx="5613400" cy="6477000"/>
          </a:xfrm>
          <a:prstGeom prst="rect">
            <a:avLst/>
          </a:prstGeom>
          <a:effectLst>
            <a:outerShdw blurRad="50800" dist="38100" dir="5400000" algn="t" rotWithShape="0">
              <a:prstClr val="black">
                <a:alpha val="40000"/>
              </a:prstClr>
            </a:outerShdw>
          </a:effectLst>
        </p:spPr>
      </p:pic>
      <p:sp>
        <p:nvSpPr>
          <p:cNvPr id="4" name="Text 0">
            <a:extLst>
              <a:ext uri="{FF2B5EF4-FFF2-40B4-BE49-F238E27FC236}">
                <a16:creationId xmlns:a16="http://schemas.microsoft.com/office/drawing/2014/main" id="{83142BCE-85F4-712E-D326-239BCE9124B4}"/>
              </a:ext>
            </a:extLst>
          </p:cNvPr>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$19.99 | NZ $21.99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9781419774621</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22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Board Book</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191 mm x 165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Abrams Appleseed</a:t>
            </a:r>
            <a:endParaRPr lang="en-US" sz="800" dirty="0"/>
          </a:p>
        </p:txBody>
      </p:sp>
    </p:spTree>
    <p:extLst>
      <p:ext uri="{BB962C8B-B14F-4D97-AF65-F5344CB8AC3E}">
        <p14:creationId xmlns:p14="http://schemas.microsoft.com/office/powerpoint/2010/main" val="162507741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jacket_covers/original/9781419770524_e967_remote__8b7f7.jpg?width=10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71888" y="0"/>
            <a:ext cx="4848225" cy="6858000"/>
          </a:xfrm>
          <a:prstGeom prst="rect">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1358D-071A-D05C-2613-AAF7DCCC082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FA5E0F6-EF1A-75C8-0C5F-7DD26BD4F9FC}"/>
              </a:ext>
            </a:extLst>
          </p:cNvPr>
          <p:cNvSpPr>
            <a:spLocks noGrp="1"/>
          </p:cNvSpPr>
          <p:nvPr>
            <p:ph type="body" idx="100"/>
          </p:nvPr>
        </p:nvSpPr>
        <p:spPr>
          <a:xfrm>
            <a:off x="5278548" y="575272"/>
            <a:ext cx="1634905" cy="388545"/>
          </a:xfrm>
        </p:spPr>
        <p:txBody>
          <a:bodyPr/>
          <a:lstStyle/>
          <a:p>
            <a:r>
              <a:rPr lang="en-AU" sz="1600" b="1" dirty="0"/>
              <a:t>ALSO AVAILABLE</a:t>
            </a:r>
          </a:p>
        </p:txBody>
      </p:sp>
      <p:grpSp>
        <p:nvGrpSpPr>
          <p:cNvPr id="6" name="Group 5">
            <a:extLst>
              <a:ext uri="{FF2B5EF4-FFF2-40B4-BE49-F238E27FC236}">
                <a16:creationId xmlns:a16="http://schemas.microsoft.com/office/drawing/2014/main" id="{8DF1DAD0-1F4C-6BDA-E0CC-CBD7763D184D}"/>
              </a:ext>
            </a:extLst>
          </p:cNvPr>
          <p:cNvGrpSpPr/>
          <p:nvPr/>
        </p:nvGrpSpPr>
        <p:grpSpPr>
          <a:xfrm>
            <a:off x="825547" y="1406075"/>
            <a:ext cx="2489153" cy="4073597"/>
            <a:chOff x="825547" y="1425132"/>
            <a:chExt cx="2489153" cy="4073597"/>
          </a:xfrm>
        </p:grpSpPr>
        <p:sp>
          <p:nvSpPr>
            <p:cNvPr id="8" name="Text Placeholder 1">
              <a:extLst>
                <a:ext uri="{FF2B5EF4-FFF2-40B4-BE49-F238E27FC236}">
                  <a16:creationId xmlns:a16="http://schemas.microsoft.com/office/drawing/2014/main" id="{037B1DEB-FCB9-E497-7C3C-D2E608CC4E5C}"/>
                </a:ext>
              </a:extLst>
            </p:cNvPr>
            <p:cNvSpPr txBox="1">
              <a:spLocks/>
            </p:cNvSpPr>
            <p:nvPr/>
          </p:nvSpPr>
          <p:spPr>
            <a:xfrm>
              <a:off x="1382301" y="5152057"/>
              <a:ext cx="1375644" cy="346672"/>
            </a:xfrm>
            <a:prstGeom prst="rect">
              <a:avLst/>
            </a:prstGeom>
            <a:solidFill>
              <a:srgbClr val="FFFFFF">
                <a:alpha val="0"/>
              </a:srgbClr>
            </a:solidFill>
            <a:ln/>
          </p:spPr>
          <p:txBody>
            <a:bodyPr wrap="square" rtlCol="0"/>
            <a:lstStyle>
              <a:lvl1pPr marL="0" indent="0" algn="l" defTabSz="914400" rtl="0" eaLnBrk="1" latinLnBrk="0" hangingPunct="1">
                <a:spcBef>
                  <a:spcPct val="20000"/>
                </a:spcBef>
                <a:buFont typeface="Arial" pitchFamily="34" charset="0"/>
                <a:buNone/>
                <a:defRPr lang="en-US" sz="2100" kern="1200" dirty="0">
                  <a:solidFill>
                    <a:srgbClr val="00000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1400" b="1" dirty="0"/>
                <a:t>9781419764813</a:t>
              </a:r>
              <a:endParaRPr lang="en-AU" sz="1600" b="1" dirty="0"/>
            </a:p>
          </p:txBody>
        </p:sp>
        <p:pic>
          <p:nvPicPr>
            <p:cNvPr id="5" name="Picture 4" descr="A comic book cover with a cartoon character&#10;&#10;AI-generated content may be incorrect.">
              <a:extLst>
                <a:ext uri="{FF2B5EF4-FFF2-40B4-BE49-F238E27FC236}">
                  <a16:creationId xmlns:a16="http://schemas.microsoft.com/office/drawing/2014/main" id="{166F6B33-0B54-05AA-30A9-F7D6BD3BCF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5547" y="1425132"/>
              <a:ext cx="2489153" cy="3484814"/>
            </a:xfrm>
            <a:prstGeom prst="rect">
              <a:avLst/>
            </a:prstGeom>
            <a:effectLst>
              <a:outerShdw blurRad="50800" dist="38100" dir="5400000" algn="t" rotWithShape="0">
                <a:prstClr val="black">
                  <a:alpha val="40000"/>
                </a:prstClr>
              </a:outerShdw>
            </a:effectLst>
          </p:spPr>
        </p:pic>
      </p:grpSp>
      <p:grpSp>
        <p:nvGrpSpPr>
          <p:cNvPr id="14" name="Group 13">
            <a:extLst>
              <a:ext uri="{FF2B5EF4-FFF2-40B4-BE49-F238E27FC236}">
                <a16:creationId xmlns:a16="http://schemas.microsoft.com/office/drawing/2014/main" id="{3496DCDA-1730-65EE-3407-8FD5E3EDA8E3}"/>
              </a:ext>
            </a:extLst>
          </p:cNvPr>
          <p:cNvGrpSpPr/>
          <p:nvPr/>
        </p:nvGrpSpPr>
        <p:grpSpPr>
          <a:xfrm>
            <a:off x="4695656" y="1443070"/>
            <a:ext cx="2459859" cy="3999606"/>
            <a:chOff x="4819428" y="1425132"/>
            <a:chExt cx="2459859" cy="3999606"/>
          </a:xfrm>
        </p:grpSpPr>
        <p:sp>
          <p:nvSpPr>
            <p:cNvPr id="9" name="Text Placeholder 1">
              <a:extLst>
                <a:ext uri="{FF2B5EF4-FFF2-40B4-BE49-F238E27FC236}">
                  <a16:creationId xmlns:a16="http://schemas.microsoft.com/office/drawing/2014/main" id="{C8D6A880-849B-146D-AB66-788BE7C6C94C}"/>
                </a:ext>
              </a:extLst>
            </p:cNvPr>
            <p:cNvSpPr txBox="1">
              <a:spLocks/>
            </p:cNvSpPr>
            <p:nvPr/>
          </p:nvSpPr>
          <p:spPr>
            <a:xfrm>
              <a:off x="5361535" y="5110183"/>
              <a:ext cx="1375644" cy="314555"/>
            </a:xfrm>
            <a:prstGeom prst="rect">
              <a:avLst/>
            </a:prstGeom>
            <a:solidFill>
              <a:srgbClr val="FFFFFF">
                <a:alpha val="0"/>
              </a:srgbClr>
            </a:solidFill>
            <a:ln/>
          </p:spPr>
          <p:txBody>
            <a:bodyPr wrap="square" rtlCol="0"/>
            <a:lstStyle>
              <a:lvl1pPr marL="0" indent="0" algn="l" defTabSz="914400" rtl="0" eaLnBrk="1" latinLnBrk="0" hangingPunct="1">
                <a:spcBef>
                  <a:spcPct val="20000"/>
                </a:spcBef>
                <a:buFont typeface="Arial" pitchFamily="34" charset="0"/>
                <a:buNone/>
                <a:defRPr lang="en-US" sz="2100" kern="1200" dirty="0">
                  <a:solidFill>
                    <a:srgbClr val="00000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1400" b="1" dirty="0"/>
                <a:t>9781419770500</a:t>
              </a:r>
            </a:p>
          </p:txBody>
        </p:sp>
        <p:pic>
          <p:nvPicPr>
            <p:cNvPr id="10" name="Picture 9" descr="A comic book cover with a spiderman and a cartoon character&#10;&#10;AI-generated content may be incorrect.">
              <a:extLst>
                <a:ext uri="{FF2B5EF4-FFF2-40B4-BE49-F238E27FC236}">
                  <a16:creationId xmlns:a16="http://schemas.microsoft.com/office/drawing/2014/main" id="{947A2F5F-749E-8B50-1249-0563F31AB1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19428" y="1425132"/>
              <a:ext cx="2459859" cy="3484800"/>
            </a:xfrm>
            <a:prstGeom prst="rect">
              <a:avLst/>
            </a:prstGeom>
            <a:effectLst>
              <a:outerShdw blurRad="50800" dist="38100" dir="5400000" algn="t" rotWithShape="0">
                <a:prstClr val="black">
                  <a:alpha val="40000"/>
                </a:prstClr>
              </a:outerShdw>
            </a:effectLst>
          </p:spPr>
        </p:pic>
      </p:grpSp>
      <p:grpSp>
        <p:nvGrpSpPr>
          <p:cNvPr id="13" name="Group 12">
            <a:extLst>
              <a:ext uri="{FF2B5EF4-FFF2-40B4-BE49-F238E27FC236}">
                <a16:creationId xmlns:a16="http://schemas.microsoft.com/office/drawing/2014/main" id="{3E0F7CA1-021A-1E52-EE89-AA60A0377857}"/>
              </a:ext>
            </a:extLst>
          </p:cNvPr>
          <p:cNvGrpSpPr/>
          <p:nvPr/>
        </p:nvGrpSpPr>
        <p:grpSpPr>
          <a:xfrm>
            <a:off x="8536471" y="1424929"/>
            <a:ext cx="2692811" cy="4035888"/>
            <a:chOff x="8432012" y="1387018"/>
            <a:chExt cx="2692811" cy="4035888"/>
          </a:xfrm>
        </p:grpSpPr>
        <p:sp>
          <p:nvSpPr>
            <p:cNvPr id="4" name="Text Placeholder 1">
              <a:extLst>
                <a:ext uri="{FF2B5EF4-FFF2-40B4-BE49-F238E27FC236}">
                  <a16:creationId xmlns:a16="http://schemas.microsoft.com/office/drawing/2014/main" id="{2909F5FF-32DA-B45A-A67B-C72884C45354}"/>
                </a:ext>
              </a:extLst>
            </p:cNvPr>
            <p:cNvSpPr txBox="1">
              <a:spLocks/>
            </p:cNvSpPr>
            <p:nvPr/>
          </p:nvSpPr>
          <p:spPr>
            <a:xfrm>
              <a:off x="9090595" y="5108351"/>
              <a:ext cx="1375644" cy="314555"/>
            </a:xfrm>
            <a:prstGeom prst="rect">
              <a:avLst/>
            </a:prstGeom>
            <a:solidFill>
              <a:srgbClr val="FFFFFF">
                <a:alpha val="0"/>
              </a:srgbClr>
            </a:solidFill>
            <a:ln/>
          </p:spPr>
          <p:txBody>
            <a:bodyPr wrap="square" rtlCol="0"/>
            <a:lstStyle>
              <a:lvl1pPr marL="0" indent="0" algn="l" defTabSz="914400" rtl="0" eaLnBrk="1" latinLnBrk="0" hangingPunct="1">
                <a:spcBef>
                  <a:spcPct val="20000"/>
                </a:spcBef>
                <a:buFont typeface="Arial" pitchFamily="34" charset="0"/>
                <a:buNone/>
                <a:defRPr lang="en-US" sz="2100" kern="1200" dirty="0">
                  <a:solidFill>
                    <a:srgbClr val="00000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1400" b="1" dirty="0"/>
                <a:t>9781419778865</a:t>
              </a:r>
            </a:p>
          </p:txBody>
        </p:sp>
        <p:pic>
          <p:nvPicPr>
            <p:cNvPr id="12" name="Picture 11" descr="A box of comic books&#10;&#10;AI-generated content may be incorrect.">
              <a:extLst>
                <a:ext uri="{FF2B5EF4-FFF2-40B4-BE49-F238E27FC236}">
                  <a16:creationId xmlns:a16="http://schemas.microsoft.com/office/drawing/2014/main" id="{CB33F78F-A683-AAAD-22A9-B86F5D4939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32012" y="1387018"/>
              <a:ext cx="2692811" cy="3484814"/>
            </a:xfrm>
            <a:prstGeom prst="rect">
              <a:avLst/>
            </a:prstGeom>
          </p:spPr>
        </p:pic>
      </p:grpSp>
    </p:spTree>
    <p:extLst>
      <p:ext uri="{BB962C8B-B14F-4D97-AF65-F5344CB8AC3E}">
        <p14:creationId xmlns:p14="http://schemas.microsoft.com/office/powerpoint/2010/main" val="260373454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Spider-Man: Cosmic Chaos! (A Mighty Marvel Team-Up)</a:t>
            </a:r>
            <a:endParaRPr lang="en-US" sz="2000" dirty="0"/>
          </a:p>
          <a:p>
            <a:pPr marL="0" indent="0" algn="l">
              <a:spcBef>
                <a:spcPts val="375"/>
              </a:spcBef>
              <a:spcAft>
                <a:spcPts val="375"/>
              </a:spcAft>
              <a:buNone/>
            </a:pPr>
            <a:r>
              <a:rPr lang="en-US" sz="1425" strike="noStrike" dirty="0">
                <a:solidFill>
                  <a:srgbClr val="000000"/>
                </a:solidFill>
                <a:latin typeface="open sans" pitchFamily="34" charset="0"/>
                <a:ea typeface="open sans" pitchFamily="34" charset="-122"/>
                <a:cs typeface="open sans" pitchFamily="34" charset="-120"/>
              </a:rPr>
              <a:t>AN ORIGINAL GRAPHIC NOVEL</a:t>
            </a:r>
            <a:endParaRPr lang="en-US" sz="2000" dirty="0"/>
          </a:p>
          <a:p>
            <a:pPr marL="0" indent="0" algn="l">
              <a:spcBef>
                <a:spcPts val="675"/>
              </a:spcBef>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Mike </a:t>
            </a:r>
            <a:r>
              <a:rPr lang="en-US" sz="1425" strike="noStrike" dirty="0" err="1">
                <a:solidFill>
                  <a:srgbClr val="000000"/>
                </a:solidFill>
                <a:latin typeface="open sans" pitchFamily="34" charset="0"/>
                <a:ea typeface="open sans" pitchFamily="34" charset="-122"/>
                <a:cs typeface="open sans" pitchFamily="34" charset="-120"/>
              </a:rPr>
              <a:t>Maihack</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A third action-packed original story in the Mighty Marvel Team-Up graphic novel series by celebrated cartoonist Mike Maihack, featuring Spider-Man and the Guardians of the Galaxy!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In this third book in the Mighty Marvel Team-Up series, author and artist Mike Maihack tells another action-packed and hilarious story, placing Spider-Man in the crosshairs of some of Marvel’s most infamous cosmic characters!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Marvel Comics continues to be one of the most recognizable and biggest brands worldwide, with Spider-Man being one of the most popular characters in their stable. With more Spider-Man films slated to release in the coming years, Spider-Man will continue to be in the cultural conversation.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This is one of the only early-reader graphic novel series to come from Marvel, and fills an important gap in the market.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Author/artist Mike Maihack is an incredible talent and has already had a successful young readers series with </a:t>
            </a:r>
            <a:r>
              <a:rPr lang="en-US" sz="1125" i="1" strike="noStrike" dirty="0">
                <a:solidFill>
                  <a:srgbClr val="000000"/>
                </a:solidFill>
                <a:latin typeface="open sans" pitchFamily="34" charset="0"/>
                <a:ea typeface="open sans" pitchFamily="34" charset="-122"/>
                <a:cs typeface="open sans" pitchFamily="34" charset="-120"/>
              </a:rPr>
              <a:t>Cleopatra in Space</a:t>
            </a:r>
            <a:r>
              <a:rPr lang="en-US" sz="1125" strike="noStrike" dirty="0">
                <a:solidFill>
                  <a:srgbClr val="000000"/>
                </a:solidFill>
                <a:latin typeface="open sans" pitchFamily="34" charset="0"/>
                <a:ea typeface="open sans" pitchFamily="34" charset="-122"/>
                <a:cs typeface="open sans" pitchFamily="34" charset="-120"/>
              </a:rPr>
              <a:t>. His art style and humorous storytelling will appeal to both younger audiences and older fans of the brand.</a:t>
            </a:r>
            <a:br>
              <a:rPr lang="en-US" sz="1125" strike="noStrike" dirty="0">
                <a:solidFill>
                  <a:srgbClr val="000000"/>
                </a:solidFill>
                <a:latin typeface="open sans" pitchFamily="34" charset="0"/>
                <a:ea typeface="open sans" pitchFamily="34" charset="-122"/>
                <a:cs typeface="open sans" pitchFamily="34" charset="-120"/>
              </a:rPr>
            </a:br>
            <a:endParaRPr lang="en-US" sz="1125" strike="noStrike" dirty="0">
              <a:solidFill>
                <a:srgbClr val="000000"/>
              </a:solidFill>
              <a:latin typeface="open sans" pitchFamily="34" charset="0"/>
              <a:ea typeface="open sans" pitchFamily="34" charset="-122"/>
              <a:cs typeface="open sans" pitchFamily="34" charset="-120"/>
            </a:endParaRPr>
          </a:p>
          <a:p>
            <a:pPr algn="l">
              <a:spcBef>
                <a:spcPts val="600"/>
              </a:spcBef>
            </a:pPr>
            <a:r>
              <a:rPr lang="en-US" sz="1125" b="1" dirty="0">
                <a:latin typeface="open sans" pitchFamily="34" charset="0"/>
                <a:ea typeface="open sans" pitchFamily="34" charset="-122"/>
                <a:cs typeface="open sans" pitchFamily="34" charset="-120"/>
              </a:rPr>
              <a:t>AGES 6-9</a:t>
            </a:r>
            <a:endParaRPr lang="en-US" sz="2000" b="1" dirty="0"/>
          </a:p>
        </p:txBody>
      </p:sp>
      <p:pic>
        <p:nvPicPr>
          <p:cNvPr id="3" name="Image 0" descr="https://api.edelweiss.plus/jacketcovers/ea/bndv/images/jacket_covers/original/9781419770524_e967_remote__8b7f7.jpg?width=96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9060" y="200025"/>
            <a:ext cx="4578879" cy="6477000"/>
          </a:xfrm>
          <a:prstGeom prst="rect">
            <a:avLst/>
          </a:prstGeom>
          <a:effectLst>
            <a:outerShdw blurRad="50800" dist="38100" dir="5400000" algn="t" rotWithShape="0">
              <a:prstClr val="black">
                <a:alpha val="40000"/>
              </a:prstClr>
            </a:outerShdw>
          </a:effectLst>
        </p:spPr>
      </p:pic>
      <p:sp>
        <p:nvSpPr>
          <p:cNvPr id="4" name="Text 0"/>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$14.99 | NZ $19.99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9781419770524</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96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Paperback</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216 mm x 152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Abrams Fanfare</a:t>
            </a:r>
            <a:endParaRPr lang="en-US" sz="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720A1-7F34-C8E0-7CEB-C7916D664F35}"/>
            </a:ext>
          </a:extLst>
        </p:cNvPr>
        <p:cNvGrpSpPr/>
        <p:nvPr/>
      </p:nvGrpSpPr>
      <p:grpSpPr>
        <a:xfrm>
          <a:off x="0" y="0"/>
          <a:ext cx="0" cy="0"/>
          <a:chOff x="0" y="0"/>
          <a:chExt cx="0" cy="0"/>
        </a:xfrm>
      </p:grpSpPr>
      <p:pic>
        <p:nvPicPr>
          <p:cNvPr id="2" name="Image 0" descr="https://api.edelweiss.plus/jacketcovers/ea/bndv/images/jacket_covers/original/9781760765293_db22_remote__9c3d5.jpg?width=1073">
            <a:extLst>
              <a:ext uri="{FF2B5EF4-FFF2-40B4-BE49-F238E27FC236}">
                <a16:creationId xmlns:a16="http://schemas.microsoft.com/office/drawing/2014/main" id="{00C547C6-35A2-63B6-B428-DA90FEFA2C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3683" y="190500"/>
            <a:ext cx="5109633" cy="6477000"/>
          </a:xfrm>
          <a:prstGeom prst="rect">
            <a:avLst/>
          </a:prstGeom>
          <a:effectLst>
            <a:outerShdw blurRad="50800" dist="38100" dir="5400000" algn="t" rotWithShape="0">
              <a:prstClr val="black">
                <a:alpha val="40000"/>
              </a:prstClr>
            </a:outerShdw>
          </a:effectLst>
        </p:spPr>
      </p:pic>
      <p:sp>
        <p:nvSpPr>
          <p:cNvPr id="3" name="Text 0">
            <a:extLst>
              <a:ext uri="{FF2B5EF4-FFF2-40B4-BE49-F238E27FC236}">
                <a16:creationId xmlns:a16="http://schemas.microsoft.com/office/drawing/2014/main" id="{DFFCFDD6-16AE-AD15-ACA5-4588BAB7370B}"/>
              </a:ext>
            </a:extLst>
          </p:cNvPr>
          <p:cNvSpPr>
            <a:spLocks noGrp="1"/>
          </p:cNvSpPr>
          <p:nvPr>
            <p:ph type="body" idx="100" hasCustomPrompt="1"/>
          </p:nvPr>
        </p:nvSpPr>
        <p:spPr>
          <a:xfrm>
            <a:off x="6477000" y="381000"/>
            <a:ext cx="5334000"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100" b="1" strike="noStrike" dirty="0">
                <a:solidFill>
                  <a:srgbClr val="000000"/>
                </a:solidFill>
                <a:latin typeface="open sans" pitchFamily="34" charset="0"/>
                <a:ea typeface="open sans" pitchFamily="34" charset="-122"/>
                <a:cs typeface="open sans" pitchFamily="34" charset="-120"/>
              </a:rPr>
              <a:t>Nature Knows</a:t>
            </a:r>
            <a:endParaRPr lang="en-US" sz="2100" dirty="0"/>
          </a:p>
          <a:p>
            <a:pPr marL="0" indent="0" algn="l">
              <a:spcBef>
                <a:spcPts val="375"/>
              </a:spcBef>
              <a:spcAft>
                <a:spcPts val="1500"/>
              </a:spcAft>
              <a:buNone/>
            </a:pPr>
            <a:r>
              <a:rPr lang="en-US" sz="1500" strike="noStrike" dirty="0">
                <a:solidFill>
                  <a:srgbClr val="000000"/>
                </a:solidFill>
                <a:latin typeface="open sans" pitchFamily="34" charset="0"/>
                <a:ea typeface="open sans" pitchFamily="34" charset="-122"/>
                <a:cs typeface="open sans" pitchFamily="34" charset="-120"/>
              </a:rPr>
              <a:t>Yvette Farmer and Chloe Jasmine Harris</a:t>
            </a:r>
            <a:endParaRPr lang="en-US" sz="2100" dirty="0"/>
          </a:p>
          <a:p>
            <a:pPr marL="0" indent="0" algn="l">
              <a:spcBef>
                <a:spcPts val="1500"/>
              </a:spcBef>
              <a:buNone/>
            </a:pPr>
            <a:r>
              <a:rPr lang="en-US" sz="1200" b="1" strike="noStrike" dirty="0">
                <a:solidFill>
                  <a:srgbClr val="000000"/>
                </a:solidFill>
                <a:latin typeface="open sans" pitchFamily="34" charset="0"/>
                <a:ea typeface="open sans" pitchFamily="34" charset="-122"/>
                <a:cs typeface="open sans" pitchFamily="34" charset="-120"/>
              </a:rPr>
              <a:t>POS AVAILABLE</a:t>
            </a:r>
            <a:endParaRPr lang="en-US" sz="1200" strike="noStrike" dirty="0">
              <a:solidFill>
                <a:srgbClr val="000000"/>
              </a:solidFill>
              <a:latin typeface="open sans" pitchFamily="34" charset="0"/>
              <a:ea typeface="open sans" pitchFamily="34" charset="-122"/>
              <a:cs typeface="open sans" pitchFamily="34" charset="-120"/>
            </a:endParaRPr>
          </a:p>
          <a:p>
            <a:pPr algn="l">
              <a:spcBef>
                <a:spcPts val="1500"/>
              </a:spcBef>
            </a:pPr>
            <a:endParaRPr lang="en-US" sz="1200" dirty="0">
              <a:latin typeface="open sans" pitchFamily="34" charset="0"/>
              <a:ea typeface="open sans" pitchFamily="34" charset="-122"/>
              <a:cs typeface="open sans" pitchFamily="34" charset="-120"/>
            </a:endParaRPr>
          </a:p>
          <a:p>
            <a:pPr algn="l">
              <a:spcBef>
                <a:spcPts val="1500"/>
              </a:spcBef>
            </a:pPr>
            <a:endParaRPr lang="en-US" sz="1200" strike="noStrike" dirty="0">
              <a:solidFill>
                <a:srgbClr val="000000"/>
              </a:solidFill>
              <a:latin typeface="open sans" pitchFamily="34" charset="0"/>
              <a:ea typeface="open sans" pitchFamily="34" charset="-122"/>
              <a:cs typeface="open sans" pitchFamily="34" charset="-120"/>
            </a:endParaRPr>
          </a:p>
          <a:p>
            <a:pPr algn="l">
              <a:spcBef>
                <a:spcPts val="1500"/>
              </a:spcBef>
            </a:pPr>
            <a:endParaRPr lang="en-US" sz="1200" dirty="0">
              <a:latin typeface="open sans" pitchFamily="34" charset="0"/>
              <a:ea typeface="open sans" pitchFamily="34" charset="-122"/>
              <a:cs typeface="open sans" pitchFamily="34" charset="-120"/>
            </a:endParaRPr>
          </a:p>
          <a:p>
            <a:pPr algn="l">
              <a:spcBef>
                <a:spcPts val="1500"/>
              </a:spcBef>
            </a:pPr>
            <a:endParaRPr lang="en-US" sz="1200" strike="noStrike" dirty="0">
              <a:solidFill>
                <a:srgbClr val="000000"/>
              </a:solidFill>
              <a:latin typeface="open sans" pitchFamily="34" charset="0"/>
              <a:ea typeface="open sans" pitchFamily="34" charset="-122"/>
              <a:cs typeface="open sans" pitchFamily="34" charset="-120"/>
            </a:endParaRPr>
          </a:p>
          <a:p>
            <a:pPr algn="l">
              <a:spcBef>
                <a:spcPts val="1500"/>
              </a:spcBef>
            </a:pPr>
            <a:endParaRPr lang="en-US" sz="1200" dirty="0">
              <a:latin typeface="open sans" pitchFamily="34" charset="0"/>
              <a:ea typeface="open sans" pitchFamily="34" charset="-122"/>
              <a:cs typeface="open sans" pitchFamily="34" charset="-120"/>
            </a:endParaRPr>
          </a:p>
          <a:p>
            <a:pPr algn="l">
              <a:spcBef>
                <a:spcPts val="1500"/>
              </a:spcBef>
            </a:pPr>
            <a:endParaRPr lang="en-US" sz="1200" strike="noStrike" dirty="0">
              <a:solidFill>
                <a:srgbClr val="000000"/>
              </a:solidFill>
              <a:latin typeface="open sans" pitchFamily="34" charset="0"/>
              <a:ea typeface="open sans" pitchFamily="34" charset="-122"/>
              <a:cs typeface="open sans" pitchFamily="34" charset="-120"/>
            </a:endParaRPr>
          </a:p>
          <a:p>
            <a:pPr algn="l">
              <a:spcBef>
                <a:spcPts val="1500"/>
              </a:spcBef>
            </a:pPr>
            <a:endParaRPr lang="en-US" sz="1200" strike="noStrike" dirty="0">
              <a:solidFill>
                <a:srgbClr val="000000"/>
              </a:solidFill>
              <a:latin typeface="open sans" pitchFamily="34" charset="0"/>
              <a:ea typeface="open sans" pitchFamily="34" charset="-122"/>
              <a:cs typeface="open sans" pitchFamily="34" charset="-120"/>
            </a:endParaRPr>
          </a:p>
          <a:p>
            <a:pPr marL="171450" indent="-171450" algn="l">
              <a:spcBef>
                <a:spcPts val="600"/>
              </a:spcBef>
              <a:buFont typeface="Arial" panose="020B0604020202020204" pitchFamily="34" charset="0"/>
              <a:buChar char="•"/>
            </a:pPr>
            <a:r>
              <a:rPr lang="en-US" sz="1200" b="1" dirty="0">
                <a:latin typeface="open sans" pitchFamily="34" charset="0"/>
                <a:ea typeface="open sans" pitchFamily="34" charset="-122"/>
                <a:cs typeface="open sans" pitchFamily="34" charset="-120"/>
              </a:rPr>
              <a:t>Modular window decal</a:t>
            </a:r>
          </a:p>
          <a:p>
            <a:pPr marL="171450" indent="-171450">
              <a:spcBef>
                <a:spcPts val="600"/>
              </a:spcBef>
              <a:buFont typeface="Arial" panose="020B0604020202020204" pitchFamily="34" charset="0"/>
              <a:buChar char="•"/>
            </a:pPr>
            <a:r>
              <a:rPr lang="en-US" sz="1200" b="1" dirty="0">
                <a:latin typeface="open sans" pitchFamily="34" charset="0"/>
                <a:ea typeface="open sans" pitchFamily="34" charset="-122"/>
                <a:cs typeface="open sans" pitchFamily="34" charset="-120"/>
              </a:rPr>
              <a:t>1.4 m full size</a:t>
            </a:r>
          </a:p>
          <a:p>
            <a:pPr marL="171450" indent="-171450">
              <a:spcBef>
                <a:spcPts val="600"/>
              </a:spcBef>
              <a:buFont typeface="Arial" panose="020B0604020202020204" pitchFamily="34" charset="0"/>
              <a:buChar char="•"/>
            </a:pPr>
            <a:r>
              <a:rPr lang="en-US" sz="1200" b="1" dirty="0">
                <a:latin typeface="open sans" pitchFamily="34" charset="0"/>
                <a:ea typeface="open sans" pitchFamily="34" charset="-122"/>
                <a:cs typeface="open sans" pitchFamily="34" charset="-120"/>
              </a:rPr>
              <a:t>Title and leaves (20x25 cm) and child with flowers</a:t>
            </a:r>
          </a:p>
          <a:p>
            <a:pPr marL="171450" indent="-171450">
              <a:spcBef>
                <a:spcPts val="600"/>
              </a:spcBef>
              <a:buFont typeface="Arial" panose="020B0604020202020204" pitchFamily="34" charset="0"/>
              <a:buChar char="•"/>
            </a:pPr>
            <a:r>
              <a:rPr lang="en-US" sz="1200" b="1" dirty="0">
                <a:latin typeface="open sans" pitchFamily="34" charset="0"/>
                <a:ea typeface="open sans" pitchFamily="34" charset="-122"/>
                <a:cs typeface="open sans" pitchFamily="34" charset="-120"/>
              </a:rPr>
              <a:t>(115x80 cm)</a:t>
            </a:r>
          </a:p>
          <a:p>
            <a:pPr marL="171450" indent="-171450">
              <a:spcBef>
                <a:spcPts val="600"/>
              </a:spcBef>
              <a:buFont typeface="Arial" panose="020B0604020202020204" pitchFamily="34" charset="0"/>
              <a:buChar char="•"/>
            </a:pPr>
            <a:r>
              <a:rPr lang="en-US" sz="1200" b="1" strike="noStrike" dirty="0">
                <a:solidFill>
                  <a:srgbClr val="000000"/>
                </a:solidFill>
                <a:latin typeface="open sans" pitchFamily="34" charset="0"/>
                <a:ea typeface="open sans" pitchFamily="34" charset="-122"/>
                <a:cs typeface="open sans" pitchFamily="34" charset="-120"/>
              </a:rPr>
              <a:t>Order via your T&amp;H rep or Rachel:</a:t>
            </a:r>
            <a:br>
              <a:rPr lang="en-US" sz="1200" b="1" strike="noStrike" dirty="0">
                <a:solidFill>
                  <a:srgbClr val="000000"/>
                </a:solidFill>
                <a:latin typeface="open sans" pitchFamily="34" charset="0"/>
                <a:ea typeface="open sans" pitchFamily="34" charset="-122"/>
                <a:cs typeface="open sans" pitchFamily="34" charset="-120"/>
              </a:rPr>
            </a:br>
            <a:r>
              <a:rPr lang="en-US" sz="1200" b="1" strike="noStrike" dirty="0">
                <a:solidFill>
                  <a:srgbClr val="000000"/>
                </a:solidFill>
                <a:latin typeface="open sans" pitchFamily="34" charset="0"/>
                <a:ea typeface="open sans" pitchFamily="34" charset="-122"/>
                <a:cs typeface="open sans" pitchFamily="34" charset="-120"/>
              </a:rPr>
              <a:t>r.chopping@thameshudson.com.au</a:t>
            </a:r>
          </a:p>
        </p:txBody>
      </p:sp>
      <p:sp>
        <p:nvSpPr>
          <p:cNvPr id="4" name="Text 0">
            <a:extLst>
              <a:ext uri="{FF2B5EF4-FFF2-40B4-BE49-F238E27FC236}">
                <a16:creationId xmlns:a16="http://schemas.microsoft.com/office/drawing/2014/main" id="{B3893568-ADD6-1BFC-4578-12128C78E3F4}"/>
              </a:ext>
            </a:extLst>
          </p:cNvPr>
          <p:cNvSpPr>
            <a:spLocks noGrp="1"/>
          </p:cNvSpPr>
          <p:nvPr>
            <p:ph type="body" idx="101" hasCustomPrompt="1"/>
          </p:nvPr>
        </p:nvSpPr>
        <p:spPr>
          <a:xfrm>
            <a:off x="99060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$26.99 | NZ $32.99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9781760765293</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32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Hardcover</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275 mm x 215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Thames &amp; Hudson Aust</a:t>
            </a:r>
            <a:endParaRPr lang="en-US" sz="800" dirty="0"/>
          </a:p>
        </p:txBody>
      </p:sp>
      <p:pic>
        <p:nvPicPr>
          <p:cNvPr id="6" name="Picture 5" descr="A child with flowers and insects&#10;&#10;AI-generated content may be incorrect.">
            <a:extLst>
              <a:ext uri="{FF2B5EF4-FFF2-40B4-BE49-F238E27FC236}">
                <a16:creationId xmlns:a16="http://schemas.microsoft.com/office/drawing/2014/main" id="{BB4B0DDD-D069-1323-93F1-9A153E7050C1}"/>
              </a:ext>
            </a:extLst>
          </p:cNvPr>
          <p:cNvPicPr>
            <a:picLocks noChangeAspect="1"/>
          </p:cNvPicPr>
          <p:nvPr/>
        </p:nvPicPr>
        <p:blipFill>
          <a:blip r:embed="rId4"/>
          <a:stretch>
            <a:fillRect/>
          </a:stretch>
        </p:blipFill>
        <p:spPr>
          <a:xfrm>
            <a:off x="9196387" y="1709737"/>
            <a:ext cx="2311930" cy="2311930"/>
          </a:xfrm>
          <a:prstGeom prst="rect">
            <a:avLst/>
          </a:prstGeom>
        </p:spPr>
      </p:pic>
      <p:pic>
        <p:nvPicPr>
          <p:cNvPr id="8" name="Picture 7" descr="A window with a drawing of a child and bookshelves&#10;&#10;AI-generated content may be incorrect.">
            <a:extLst>
              <a:ext uri="{FF2B5EF4-FFF2-40B4-BE49-F238E27FC236}">
                <a16:creationId xmlns:a16="http://schemas.microsoft.com/office/drawing/2014/main" id="{E61A6BF4-5992-FA40-A719-1E3481FA1BB7}"/>
              </a:ext>
            </a:extLst>
          </p:cNvPr>
          <p:cNvPicPr>
            <a:picLocks noChangeAspect="1"/>
          </p:cNvPicPr>
          <p:nvPr/>
        </p:nvPicPr>
        <p:blipFill>
          <a:blip r:embed="rId5"/>
          <a:stretch>
            <a:fillRect/>
          </a:stretch>
        </p:blipFill>
        <p:spPr>
          <a:xfrm>
            <a:off x="6543676" y="1961229"/>
            <a:ext cx="2483378" cy="2035896"/>
          </a:xfrm>
          <a:prstGeom prst="rect">
            <a:avLst/>
          </a:prstGeom>
        </p:spPr>
      </p:pic>
    </p:spTree>
    <p:extLst>
      <p:ext uri="{BB962C8B-B14F-4D97-AF65-F5344CB8AC3E}">
        <p14:creationId xmlns:p14="http://schemas.microsoft.com/office/powerpoint/2010/main" val="99007513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jacket_covers/original/9781419788215_4e68_remote__ebb3d.jpg?width=1270"/>
          <p:cNvPicPr>
            <a:picLocks noChangeAspect="1"/>
          </p:cNvPicPr>
          <p:nvPr/>
        </p:nvPicPr>
        <p:blipFill>
          <a:blip r:embed="rId3"/>
          <a:stretch>
            <a:fillRect/>
          </a:stretch>
        </p:blipFill>
        <p:spPr>
          <a:xfrm>
            <a:off x="3071813" y="0"/>
            <a:ext cx="6048375" cy="6858000"/>
          </a:xfrm>
          <a:prstGeom prst="rect">
            <a:avLst/>
          </a:prstGeo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9B18B-DEF2-9D37-10C4-2EFE4DE2A95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35D15EA-B81C-4746-250C-E9E7AEC25570}"/>
              </a:ext>
            </a:extLst>
          </p:cNvPr>
          <p:cNvSpPr>
            <a:spLocks noGrp="1"/>
          </p:cNvSpPr>
          <p:nvPr>
            <p:ph type="body" idx="100"/>
          </p:nvPr>
        </p:nvSpPr>
        <p:spPr>
          <a:xfrm>
            <a:off x="5278548" y="575272"/>
            <a:ext cx="1634905" cy="388545"/>
          </a:xfrm>
        </p:spPr>
        <p:txBody>
          <a:bodyPr/>
          <a:lstStyle/>
          <a:p>
            <a:r>
              <a:rPr lang="en-AU" sz="1600" b="1" dirty="0"/>
              <a:t>ALSO AVAILABLE</a:t>
            </a:r>
          </a:p>
        </p:txBody>
      </p:sp>
      <p:grpSp>
        <p:nvGrpSpPr>
          <p:cNvPr id="20" name="Group 19">
            <a:extLst>
              <a:ext uri="{FF2B5EF4-FFF2-40B4-BE49-F238E27FC236}">
                <a16:creationId xmlns:a16="http://schemas.microsoft.com/office/drawing/2014/main" id="{4CEE053E-34E6-FF5F-E660-04F846F7F532}"/>
              </a:ext>
            </a:extLst>
          </p:cNvPr>
          <p:cNvGrpSpPr/>
          <p:nvPr/>
        </p:nvGrpSpPr>
        <p:grpSpPr>
          <a:xfrm>
            <a:off x="722907" y="1743450"/>
            <a:ext cx="2694432" cy="3735622"/>
            <a:chOff x="722907" y="1744050"/>
            <a:chExt cx="2694432" cy="3735622"/>
          </a:xfrm>
        </p:grpSpPr>
        <p:sp>
          <p:nvSpPr>
            <p:cNvPr id="8" name="Text Placeholder 1">
              <a:extLst>
                <a:ext uri="{FF2B5EF4-FFF2-40B4-BE49-F238E27FC236}">
                  <a16:creationId xmlns:a16="http://schemas.microsoft.com/office/drawing/2014/main" id="{F3F73BF4-955D-8D05-83D1-7F50AB72B49F}"/>
                </a:ext>
              </a:extLst>
            </p:cNvPr>
            <p:cNvSpPr txBox="1">
              <a:spLocks/>
            </p:cNvSpPr>
            <p:nvPr/>
          </p:nvSpPr>
          <p:spPr>
            <a:xfrm>
              <a:off x="1382301" y="5133000"/>
              <a:ext cx="1375644" cy="346672"/>
            </a:xfrm>
            <a:prstGeom prst="rect">
              <a:avLst/>
            </a:prstGeom>
            <a:solidFill>
              <a:srgbClr val="FFFFFF">
                <a:alpha val="0"/>
              </a:srgbClr>
            </a:solidFill>
            <a:ln/>
          </p:spPr>
          <p:txBody>
            <a:bodyPr wrap="square" rtlCol="0"/>
            <a:lstStyle>
              <a:lvl1pPr marL="0" indent="0" algn="l" defTabSz="914400" rtl="0" eaLnBrk="1" latinLnBrk="0" hangingPunct="1">
                <a:spcBef>
                  <a:spcPct val="20000"/>
                </a:spcBef>
                <a:buFont typeface="Arial" pitchFamily="34" charset="0"/>
                <a:buNone/>
                <a:defRPr lang="en-US" sz="2100" kern="1200" dirty="0">
                  <a:solidFill>
                    <a:srgbClr val="00000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1400" b="1" dirty="0"/>
                <a:t>9781419754609</a:t>
              </a:r>
              <a:endParaRPr lang="en-AU" sz="1600" b="1" dirty="0"/>
            </a:p>
          </p:txBody>
        </p:sp>
        <p:pic>
          <p:nvPicPr>
            <p:cNvPr id="7" name="Picture 6" descr="A comic book cover with a group of superheroes&#10;&#10;AI-generated content may be incorrect.">
              <a:extLst>
                <a:ext uri="{FF2B5EF4-FFF2-40B4-BE49-F238E27FC236}">
                  <a16:creationId xmlns:a16="http://schemas.microsoft.com/office/drawing/2014/main" id="{F772BDA3-FF04-E8DC-3D91-CEFD1F45A3E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2907" y="1744050"/>
              <a:ext cx="2694432" cy="3048000"/>
            </a:xfrm>
            <a:prstGeom prst="rect">
              <a:avLst/>
            </a:prstGeom>
            <a:effectLst>
              <a:outerShdw blurRad="50800" dist="38100" dir="5400000" algn="t" rotWithShape="0">
                <a:prstClr val="black">
                  <a:alpha val="40000"/>
                </a:prstClr>
              </a:outerShdw>
            </a:effectLst>
          </p:spPr>
        </p:pic>
      </p:grpSp>
      <p:grpSp>
        <p:nvGrpSpPr>
          <p:cNvPr id="16" name="Group 15">
            <a:extLst>
              <a:ext uri="{FF2B5EF4-FFF2-40B4-BE49-F238E27FC236}">
                <a16:creationId xmlns:a16="http://schemas.microsoft.com/office/drawing/2014/main" id="{E4F7D227-8F9C-5C10-1DF5-B96A70F2D9AE}"/>
              </a:ext>
            </a:extLst>
          </p:cNvPr>
          <p:cNvGrpSpPr/>
          <p:nvPr/>
        </p:nvGrpSpPr>
        <p:grpSpPr>
          <a:xfrm>
            <a:off x="4748435" y="1761948"/>
            <a:ext cx="2695133" cy="3698626"/>
            <a:chOff x="4541521" y="1744050"/>
            <a:chExt cx="2695133" cy="3698626"/>
          </a:xfrm>
        </p:grpSpPr>
        <p:sp>
          <p:nvSpPr>
            <p:cNvPr id="9" name="Text Placeholder 1">
              <a:extLst>
                <a:ext uri="{FF2B5EF4-FFF2-40B4-BE49-F238E27FC236}">
                  <a16:creationId xmlns:a16="http://schemas.microsoft.com/office/drawing/2014/main" id="{A630279A-14D6-AB16-A5F4-FC3A83FBE213}"/>
                </a:ext>
              </a:extLst>
            </p:cNvPr>
            <p:cNvSpPr txBox="1">
              <a:spLocks/>
            </p:cNvSpPr>
            <p:nvPr/>
          </p:nvSpPr>
          <p:spPr>
            <a:xfrm>
              <a:off x="5201265" y="5128121"/>
              <a:ext cx="1375644" cy="314555"/>
            </a:xfrm>
            <a:prstGeom prst="rect">
              <a:avLst/>
            </a:prstGeom>
            <a:solidFill>
              <a:srgbClr val="FFFFFF">
                <a:alpha val="0"/>
              </a:srgbClr>
            </a:solidFill>
            <a:ln/>
          </p:spPr>
          <p:txBody>
            <a:bodyPr wrap="square" rtlCol="0"/>
            <a:lstStyle>
              <a:lvl1pPr marL="0" indent="0" algn="l" defTabSz="914400" rtl="0" eaLnBrk="1" latinLnBrk="0" hangingPunct="1">
                <a:spcBef>
                  <a:spcPct val="20000"/>
                </a:spcBef>
                <a:buFont typeface="Arial" pitchFamily="34" charset="0"/>
                <a:buNone/>
                <a:defRPr lang="en-US" sz="2100" kern="1200" dirty="0">
                  <a:solidFill>
                    <a:srgbClr val="00000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1400" b="1" dirty="0"/>
                <a:t>9781419774997</a:t>
              </a:r>
            </a:p>
          </p:txBody>
        </p:sp>
        <p:pic>
          <p:nvPicPr>
            <p:cNvPr id="15" name="Picture 14" descr="A comic book cover with a person and person riding a white object&#10;&#10;AI-generated content may be incorrect.">
              <a:extLst>
                <a:ext uri="{FF2B5EF4-FFF2-40B4-BE49-F238E27FC236}">
                  <a16:creationId xmlns:a16="http://schemas.microsoft.com/office/drawing/2014/main" id="{3DB5AD03-6341-2D7A-E8B8-86D8C32479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41521" y="1744050"/>
              <a:ext cx="2695133" cy="3049200"/>
            </a:xfrm>
            <a:prstGeom prst="rect">
              <a:avLst/>
            </a:prstGeom>
            <a:effectLst>
              <a:outerShdw blurRad="50800" dist="38100" dir="5400000" algn="t" rotWithShape="0">
                <a:prstClr val="black">
                  <a:alpha val="40000"/>
                </a:prstClr>
              </a:outerShdw>
            </a:effectLst>
          </p:spPr>
        </p:pic>
      </p:grpSp>
      <p:grpSp>
        <p:nvGrpSpPr>
          <p:cNvPr id="19" name="Group 18">
            <a:extLst>
              <a:ext uri="{FF2B5EF4-FFF2-40B4-BE49-F238E27FC236}">
                <a16:creationId xmlns:a16="http://schemas.microsoft.com/office/drawing/2014/main" id="{3C863857-216C-7767-3810-266415BC6617}"/>
              </a:ext>
            </a:extLst>
          </p:cNvPr>
          <p:cNvGrpSpPr/>
          <p:nvPr/>
        </p:nvGrpSpPr>
        <p:grpSpPr>
          <a:xfrm>
            <a:off x="8774663" y="1752278"/>
            <a:ext cx="2642288" cy="3717967"/>
            <a:chOff x="8561732" y="1742850"/>
            <a:chExt cx="2642288" cy="3717967"/>
          </a:xfrm>
        </p:grpSpPr>
        <p:sp>
          <p:nvSpPr>
            <p:cNvPr id="4" name="Text Placeholder 1">
              <a:extLst>
                <a:ext uri="{FF2B5EF4-FFF2-40B4-BE49-F238E27FC236}">
                  <a16:creationId xmlns:a16="http://schemas.microsoft.com/office/drawing/2014/main" id="{ECC8B178-CF07-4934-C853-DF77BF088479}"/>
                </a:ext>
              </a:extLst>
            </p:cNvPr>
            <p:cNvSpPr txBox="1">
              <a:spLocks/>
            </p:cNvSpPr>
            <p:nvPr/>
          </p:nvSpPr>
          <p:spPr>
            <a:xfrm>
              <a:off x="9195054" y="5146262"/>
              <a:ext cx="1375644" cy="314555"/>
            </a:xfrm>
            <a:prstGeom prst="rect">
              <a:avLst/>
            </a:prstGeom>
            <a:solidFill>
              <a:srgbClr val="FFFFFF">
                <a:alpha val="0"/>
              </a:srgbClr>
            </a:solidFill>
            <a:ln/>
          </p:spPr>
          <p:txBody>
            <a:bodyPr wrap="square" rtlCol="0"/>
            <a:lstStyle>
              <a:lvl1pPr marL="0" indent="0" algn="l" defTabSz="914400" rtl="0" eaLnBrk="1" latinLnBrk="0" hangingPunct="1">
                <a:spcBef>
                  <a:spcPct val="20000"/>
                </a:spcBef>
                <a:buFont typeface="Arial" pitchFamily="34" charset="0"/>
                <a:buNone/>
                <a:defRPr lang="en-US" sz="2100" kern="1200" dirty="0">
                  <a:solidFill>
                    <a:srgbClr val="00000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1400" b="1" dirty="0"/>
                <a:t>9781419746581</a:t>
              </a:r>
            </a:p>
          </p:txBody>
        </p:sp>
        <p:pic>
          <p:nvPicPr>
            <p:cNvPr id="18" name="Picture 17" descr="A comic book cover with a superhero&#10;&#10;AI-generated content may be incorrect.">
              <a:extLst>
                <a:ext uri="{FF2B5EF4-FFF2-40B4-BE49-F238E27FC236}">
                  <a16:creationId xmlns:a16="http://schemas.microsoft.com/office/drawing/2014/main" id="{C37987FE-7626-A2FD-9679-43EF4E98AF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61732" y="1742850"/>
              <a:ext cx="2642288" cy="3049200"/>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57189880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X-Men: My Mighty Marvel First Book</a:t>
            </a:r>
            <a:endParaRPr lang="en-US" sz="2000" dirty="0"/>
          </a:p>
          <a:p>
            <a:pPr marL="0" indent="0" algn="l">
              <a:spcBef>
                <a:spcPts val="675"/>
              </a:spcBef>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Marvel Entertainment</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The next super installment in the My Mighty Marvel First Book series featuring the world’s most extraordinary team—the X-Men—as drawn by one of the world’s most extraordinary creators!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Leap into action with the most astonishing group of heroes: the X-Men! Learn about Professor X, Cyclops, Jean Grey, Storm, Wolverine, and the other extraordinary mutants from Professor Xavier’s School for Gifted Youngsters. This bright and bold board book, with art from Dave Cockrum, teaches the youngest collector all about the X-Men’s super-powers, backstories, and enemies!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Featuring vivid colors and three special gatefolds that help the X-Men pop off the page, and a larger trim size fit for a Super Hero team, this fun-filled board book is perfect for new and longtime Marvel fans alike.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Retro hook: featuring classic art by marvel legend, </a:t>
            </a:r>
            <a:r>
              <a:rPr lang="en-US" sz="1125" dirty="0">
                <a:latin typeface="open sans" pitchFamily="34" charset="0"/>
                <a:ea typeface="open sans" pitchFamily="34" charset="-122"/>
                <a:cs typeface="open sans" pitchFamily="34" charset="-120"/>
              </a:rPr>
              <a:t>D</a:t>
            </a:r>
            <a:r>
              <a:rPr lang="en-US" sz="1125" strike="noStrike" dirty="0">
                <a:solidFill>
                  <a:srgbClr val="000000"/>
                </a:solidFill>
                <a:latin typeface="open sans" pitchFamily="34" charset="0"/>
                <a:ea typeface="open sans" pitchFamily="34" charset="-122"/>
                <a:cs typeface="open sans" pitchFamily="34" charset="-120"/>
              </a:rPr>
              <a:t>ave </a:t>
            </a:r>
            <a:r>
              <a:rPr lang="en-US" sz="1125" dirty="0">
                <a:latin typeface="open sans" pitchFamily="34" charset="0"/>
                <a:ea typeface="open sans" pitchFamily="34" charset="-122"/>
                <a:cs typeface="open sans" pitchFamily="34" charset="-120"/>
              </a:rPr>
              <a:t>C</a:t>
            </a:r>
            <a:r>
              <a:rPr lang="en-US" sz="1125" strike="noStrike" dirty="0">
                <a:solidFill>
                  <a:srgbClr val="000000"/>
                </a:solidFill>
                <a:latin typeface="open sans" pitchFamily="34" charset="0"/>
                <a:ea typeface="open sans" pitchFamily="34" charset="-122"/>
                <a:cs typeface="open sans" pitchFamily="34" charset="-120"/>
              </a:rPr>
              <a:t>ockrum, makes this a must-have for die-hard fans and collectors.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Unique format: with a larger, "team-sized" trim size, three gatefolds, and a bold design, this deluxe board book is perfect for comic-book fans to share with their little ones.</a:t>
            </a:r>
            <a:br>
              <a:rPr lang="en-US" sz="1125" strike="noStrike" dirty="0">
                <a:solidFill>
                  <a:srgbClr val="000000"/>
                </a:solidFill>
                <a:latin typeface="open sans" pitchFamily="34" charset="0"/>
                <a:ea typeface="open sans" pitchFamily="34" charset="-122"/>
                <a:cs typeface="open sans" pitchFamily="34" charset="-120"/>
              </a:rPr>
            </a:br>
            <a:endParaRPr lang="en-US" sz="1125" strike="noStrike" dirty="0">
              <a:solidFill>
                <a:srgbClr val="000000"/>
              </a:solidFill>
              <a:latin typeface="open sans" pitchFamily="34" charset="0"/>
              <a:ea typeface="open sans" pitchFamily="34" charset="-122"/>
              <a:cs typeface="open sans" pitchFamily="34" charset="-120"/>
            </a:endParaRPr>
          </a:p>
          <a:p>
            <a:pPr algn="l">
              <a:spcBef>
                <a:spcPts val="600"/>
              </a:spcBef>
            </a:pPr>
            <a:r>
              <a:rPr lang="en-US" sz="1125" b="1" dirty="0">
                <a:latin typeface="open sans" pitchFamily="34" charset="0"/>
                <a:ea typeface="open sans" pitchFamily="34" charset="-122"/>
                <a:cs typeface="open sans" pitchFamily="34" charset="-120"/>
              </a:rPr>
              <a:t>AGES 0-5</a:t>
            </a:r>
            <a:endParaRPr lang="en-US" sz="2000" b="1" dirty="0"/>
          </a:p>
        </p:txBody>
      </p:sp>
      <p:pic>
        <p:nvPicPr>
          <p:cNvPr id="3" name="Image 0" descr="https://api.edelweiss.plus/jacketcovers/ea/bndv/images/jacket_covers/original/9781419788215_4e68_remote__ebb3d.jpg?width=1199"/>
          <p:cNvPicPr>
            <a:picLocks noChangeAspect="1"/>
          </p:cNvPicPr>
          <p:nvPr/>
        </p:nvPicPr>
        <p:blipFill>
          <a:blip r:embed="rId3"/>
          <a:stretch>
            <a:fillRect/>
          </a:stretch>
        </p:blipFill>
        <p:spPr>
          <a:xfrm>
            <a:off x="382323" y="200025"/>
            <a:ext cx="5712354" cy="6477000"/>
          </a:xfrm>
          <a:prstGeom prst="rect">
            <a:avLst/>
          </a:prstGeom>
          <a:effectLst>
            <a:outerShdw blurRad="50800" dist="38100" dir="5400000" algn="t" rotWithShape="0">
              <a:prstClr val="black">
                <a:alpha val="40000"/>
              </a:prstClr>
            </a:outerShdw>
          </a:effectLst>
        </p:spPr>
      </p:pic>
      <p:sp>
        <p:nvSpPr>
          <p:cNvPr id="4" name="Text 0"/>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$21.99 | NZ $24.99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9781419788215</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24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Board Book</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216 mm x 191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Abrams Appleseed</a:t>
            </a:r>
            <a:endParaRPr lang="en-US" sz="800"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jacket_covers/original/9781419783043_2374_remote__4c04a.jpg?width=1386"/>
          <p:cNvPicPr>
            <a:picLocks noChangeAspect="1"/>
          </p:cNvPicPr>
          <p:nvPr/>
        </p:nvPicPr>
        <p:blipFill>
          <a:blip r:embed="rId3"/>
          <a:stretch>
            <a:fillRect/>
          </a:stretch>
        </p:blipFill>
        <p:spPr>
          <a:xfrm>
            <a:off x="2795588" y="0"/>
            <a:ext cx="6600825" cy="6858000"/>
          </a:xfrm>
          <a:prstGeom prst="rect">
            <a:avLst/>
          </a:prstGeom>
          <a:ln>
            <a:solidFill>
              <a:schemeClr val="bg1">
                <a:lumMod val="85000"/>
              </a:schemeClr>
            </a:solid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buNone/>
            </a:pPr>
            <a:r>
              <a:rPr lang="en-US" sz="2025" b="1" strike="noStrike" dirty="0">
                <a:solidFill>
                  <a:srgbClr val="000000"/>
                </a:solidFill>
                <a:latin typeface="open sans" pitchFamily="34" charset="0"/>
                <a:ea typeface="open sans" pitchFamily="34" charset="-122"/>
                <a:cs typeface="open sans" pitchFamily="34" charset="-120"/>
              </a:rPr>
              <a:t>Alone &amp; Together (A Die-Cut Peek-Through Picture Book)</a:t>
            </a:r>
            <a:endParaRPr lang="en-US" sz="2000" dirty="0"/>
          </a:p>
          <a:p>
            <a:pPr marL="0" indent="0" algn="l">
              <a:spcBef>
                <a:spcPts val="675"/>
              </a:spcBef>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Émilie </a:t>
            </a:r>
            <a:r>
              <a:rPr lang="en-US" sz="1425" strike="noStrike" dirty="0" err="1">
                <a:solidFill>
                  <a:srgbClr val="000000"/>
                </a:solidFill>
                <a:latin typeface="open sans" pitchFamily="34" charset="0"/>
                <a:ea typeface="open sans" pitchFamily="34" charset="-122"/>
                <a:cs typeface="open sans" pitchFamily="34" charset="-120"/>
              </a:rPr>
              <a:t>Chazerand</a:t>
            </a:r>
            <a:r>
              <a:rPr lang="en-US" sz="1425" strike="noStrike" dirty="0">
                <a:solidFill>
                  <a:srgbClr val="000000"/>
                </a:solidFill>
                <a:latin typeface="open sans" pitchFamily="34" charset="0"/>
                <a:ea typeface="open sans" pitchFamily="34" charset="-122"/>
                <a:cs typeface="open sans" pitchFamily="34" charset="-120"/>
              </a:rPr>
              <a:t> and Amandine Piu</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Celebrate what makes being together special in this lively, touching ode to community and friendship featuring clever die-cuts to peek through.</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The spare but powerful text in this joyful picture book explores why we need each other—our friends, families, neighbors, and communities—while also gently reassuring little ones that being alone is powerful, too. Charming art and clever peek-through die-cuts reveal surprising transformations with each page turn. </a:t>
            </a:r>
            <a:r>
              <a:rPr lang="en-US" sz="1125" i="1" strike="noStrike" dirty="0">
                <a:solidFill>
                  <a:srgbClr val="000000"/>
                </a:solidFill>
                <a:latin typeface="open sans" pitchFamily="34" charset="0"/>
                <a:ea typeface="open sans" pitchFamily="34" charset="-122"/>
                <a:cs typeface="open sans" pitchFamily="34" charset="-120"/>
              </a:rPr>
              <a:t>Alone &amp; Together </a:t>
            </a:r>
            <a:r>
              <a:rPr lang="en-US" sz="1125" strike="noStrike" dirty="0">
                <a:solidFill>
                  <a:srgbClr val="000000"/>
                </a:solidFill>
                <a:latin typeface="open sans" pitchFamily="34" charset="0"/>
                <a:ea typeface="open sans" pitchFamily="34" charset="-122"/>
                <a:cs typeface="open sans" pitchFamily="34" charset="-120"/>
              </a:rPr>
              <a:t>teaches young readers that individual contributions combined with community cooperation make anything possible! </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Appealing art: with its charming watercolor style, this art will appeal to fans of </a:t>
            </a:r>
            <a:r>
              <a:rPr lang="en-US" sz="1125" i="1" strike="noStrike" dirty="0">
                <a:solidFill>
                  <a:srgbClr val="000000"/>
                </a:solidFill>
                <a:latin typeface="open sans" pitchFamily="34" charset="0"/>
                <a:ea typeface="open sans" pitchFamily="34" charset="-122"/>
                <a:cs typeface="open sans" pitchFamily="34" charset="-120"/>
              </a:rPr>
              <a:t>In My Heart</a:t>
            </a:r>
            <a:r>
              <a:rPr lang="en-US" sz="1125" strike="noStrike" dirty="0">
                <a:solidFill>
                  <a:srgbClr val="000000"/>
                </a:solidFill>
                <a:latin typeface="open sans" pitchFamily="34" charset="0"/>
                <a:ea typeface="open sans" pitchFamily="34" charset="-122"/>
                <a:cs typeface="open sans" pitchFamily="34" charset="-120"/>
              </a:rPr>
              <a:t> by Jo Witek and Christine Roussey. </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Evergreen subject: forming friendships and relationships is an important milestone in every child’s development. This book highlights how we are better and stronger as a group without diminishing the importance of alone time. </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Novelty format: featuring a clever and surprising die-cut on every spread, this is a unique way to showcase the value of being by oneself as well as the importance of being with friends.</a:t>
            </a:r>
            <a:br>
              <a:rPr lang="en-US" sz="1125" strike="noStrike" dirty="0">
                <a:solidFill>
                  <a:srgbClr val="000000"/>
                </a:solidFill>
                <a:latin typeface="open sans" pitchFamily="34" charset="0"/>
                <a:ea typeface="open sans" pitchFamily="34" charset="-122"/>
                <a:cs typeface="open sans" pitchFamily="34" charset="-120"/>
              </a:rPr>
            </a:br>
            <a:endParaRPr lang="en-US" sz="1125" strike="noStrike" dirty="0">
              <a:solidFill>
                <a:srgbClr val="000000"/>
              </a:solidFill>
              <a:latin typeface="open sans" pitchFamily="34" charset="0"/>
              <a:ea typeface="open sans" pitchFamily="34" charset="-122"/>
              <a:cs typeface="open sans" pitchFamily="34" charset="-120"/>
            </a:endParaRPr>
          </a:p>
          <a:p>
            <a:pPr algn="l"/>
            <a:r>
              <a:rPr lang="en-US" sz="1125" b="1" dirty="0">
                <a:latin typeface="open sans" pitchFamily="34" charset="0"/>
                <a:ea typeface="open sans" pitchFamily="34" charset="-122"/>
                <a:cs typeface="open sans" pitchFamily="34" charset="-120"/>
              </a:rPr>
              <a:t>AGES 3-5</a:t>
            </a:r>
            <a:endParaRPr lang="en-US" sz="2000" b="1" dirty="0"/>
          </a:p>
        </p:txBody>
      </p:sp>
      <p:pic>
        <p:nvPicPr>
          <p:cNvPr id="3" name="Image 0" descr="https://api.edelweiss.plus/jacketcovers/ea/bndv/images/jacket_covers/original/9781419783043_2374_remote__4c04a.jpg?width=1200"/>
          <p:cNvPicPr>
            <a:picLocks noChangeAspect="1"/>
          </p:cNvPicPr>
          <p:nvPr/>
        </p:nvPicPr>
        <p:blipFill>
          <a:blip r:embed="rId3"/>
          <a:stretch>
            <a:fillRect/>
          </a:stretch>
        </p:blipFill>
        <p:spPr>
          <a:xfrm>
            <a:off x="381000" y="200025"/>
            <a:ext cx="5715000" cy="5937662"/>
          </a:xfrm>
          <a:prstGeom prst="rect">
            <a:avLst/>
          </a:prstGeom>
          <a:ln>
            <a:solidFill>
              <a:schemeClr val="bg1">
                <a:lumMod val="85000"/>
              </a:schemeClr>
            </a:solidFill>
          </a:ln>
          <a:effectLst>
            <a:outerShdw blurRad="50800" dist="38100" dir="5400000" algn="t" rotWithShape="0">
              <a:prstClr val="black">
                <a:alpha val="40000"/>
              </a:prstClr>
            </a:outerShdw>
          </a:effectLst>
        </p:spPr>
      </p:pic>
      <p:sp>
        <p:nvSpPr>
          <p:cNvPr id="4" name="Text 0"/>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$29.99 | NZ $34.99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9781419783043</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52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Hardcover</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270 mm x 257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Abrams Appleseed</a:t>
            </a:r>
            <a:endParaRPr lang="en-US" sz="800"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419783043_18229_remote_1_f2bb8.jpg?width=2400"/>
          <p:cNvPicPr>
            <a:picLocks noChangeAspect="1"/>
          </p:cNvPicPr>
          <p:nvPr/>
        </p:nvPicPr>
        <p:blipFill>
          <a:blip r:embed="rId3"/>
          <a:stretch>
            <a:fillRect/>
          </a:stretch>
        </p:blipFill>
        <p:spPr>
          <a:xfrm>
            <a:off x="381000" y="381000"/>
            <a:ext cx="11430000" cy="6035644"/>
          </a:xfrm>
          <a:prstGeom prst="rect">
            <a:avLst/>
          </a:prstGeom>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419783043_245db_remote_2_6e491.jpg?width=2400"/>
          <p:cNvPicPr>
            <a:picLocks noChangeAspect="1"/>
          </p:cNvPicPr>
          <p:nvPr/>
        </p:nvPicPr>
        <p:blipFill>
          <a:blip r:embed="rId3"/>
          <a:stretch>
            <a:fillRect/>
          </a:stretch>
        </p:blipFill>
        <p:spPr>
          <a:xfrm>
            <a:off x="381000" y="381000"/>
            <a:ext cx="11430000" cy="6035644"/>
          </a:xfrm>
          <a:prstGeom prst="rect">
            <a:avLst/>
          </a:prstGeom>
          <a:ln>
            <a:solidFill>
              <a:schemeClr val="bg1">
                <a:lumMod val="85000"/>
              </a:schemeClr>
            </a:solid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419783043_307b7_remote_3_38468.jpg?width=2400"/>
          <p:cNvPicPr>
            <a:picLocks noChangeAspect="1"/>
          </p:cNvPicPr>
          <p:nvPr/>
        </p:nvPicPr>
        <p:blipFill>
          <a:blip r:embed="rId3"/>
          <a:stretch>
            <a:fillRect/>
          </a:stretch>
        </p:blipFill>
        <p:spPr>
          <a:xfrm>
            <a:off x="381000" y="381000"/>
            <a:ext cx="11430000" cy="6035644"/>
          </a:xfrm>
          <a:prstGeom prst="rect">
            <a:avLst/>
          </a:prstGeom>
          <a:ln>
            <a:solidFill>
              <a:schemeClr val="bg1">
                <a:lumMod val="85000"/>
              </a:schemeClr>
            </a:solid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9EE02-7E1E-7528-C020-73685F4709D2}"/>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5F465286-CE67-2856-62AD-31909457EF15}"/>
              </a:ext>
            </a:extLst>
          </p:cNvPr>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buNone/>
            </a:pPr>
            <a:r>
              <a:rPr lang="en-US" sz="2025" b="1" strike="noStrike" dirty="0">
                <a:solidFill>
                  <a:srgbClr val="000000"/>
                </a:solidFill>
                <a:latin typeface="open sans" pitchFamily="34" charset="0"/>
                <a:ea typeface="open sans" pitchFamily="34" charset="-122"/>
                <a:cs typeface="open sans" pitchFamily="34" charset="-120"/>
              </a:rPr>
              <a:t>Alone &amp; Together (A Die-Cut Peek-Through Picture Book)</a:t>
            </a:r>
            <a:endParaRPr lang="en-US" sz="2000" dirty="0"/>
          </a:p>
          <a:p>
            <a:pPr marL="0" indent="0" algn="l">
              <a:spcBef>
                <a:spcPts val="675"/>
              </a:spcBef>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Émilie </a:t>
            </a:r>
            <a:r>
              <a:rPr lang="en-US" sz="1425" strike="noStrike" dirty="0" err="1">
                <a:solidFill>
                  <a:srgbClr val="000000"/>
                </a:solidFill>
                <a:latin typeface="open sans" pitchFamily="34" charset="0"/>
                <a:ea typeface="open sans" pitchFamily="34" charset="-122"/>
                <a:cs typeface="open sans" pitchFamily="34" charset="-120"/>
              </a:rPr>
              <a:t>Chazerand</a:t>
            </a:r>
            <a:r>
              <a:rPr lang="en-US" sz="1425" strike="noStrike" dirty="0">
                <a:solidFill>
                  <a:srgbClr val="000000"/>
                </a:solidFill>
                <a:latin typeface="open sans" pitchFamily="34" charset="0"/>
                <a:ea typeface="open sans" pitchFamily="34" charset="-122"/>
                <a:cs typeface="open sans" pitchFamily="34" charset="-120"/>
              </a:rPr>
              <a:t> and Amandine Piu</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Celebrate what makes being together special in this lively, touching ode to community and friendship featuring clever die-cuts to peek through.</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The spare but powerful text in this joyful picture book explores why we need each other—our friends, families, neighbors, and communities—while also gently reassuring little ones that being alone is powerful, too. Charming art and clever peek-through die-cuts reveal surprising transformations with each page turn. </a:t>
            </a:r>
            <a:r>
              <a:rPr lang="en-US" sz="1125" i="1" strike="noStrike" dirty="0">
                <a:solidFill>
                  <a:srgbClr val="000000"/>
                </a:solidFill>
                <a:latin typeface="open sans" pitchFamily="34" charset="0"/>
                <a:ea typeface="open sans" pitchFamily="34" charset="-122"/>
                <a:cs typeface="open sans" pitchFamily="34" charset="-120"/>
              </a:rPr>
              <a:t>Alone &amp; Together </a:t>
            </a:r>
            <a:r>
              <a:rPr lang="en-US" sz="1125" strike="noStrike" dirty="0">
                <a:solidFill>
                  <a:srgbClr val="000000"/>
                </a:solidFill>
                <a:latin typeface="open sans" pitchFamily="34" charset="0"/>
                <a:ea typeface="open sans" pitchFamily="34" charset="-122"/>
                <a:cs typeface="open sans" pitchFamily="34" charset="-120"/>
              </a:rPr>
              <a:t>teaches young readers that individual contributions combined with community cooperation make anything possible! </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Appealing art: with its charming watercolor style, this art will appeal to fans of </a:t>
            </a:r>
            <a:r>
              <a:rPr lang="en-US" sz="1125" i="1" strike="noStrike" dirty="0">
                <a:solidFill>
                  <a:srgbClr val="000000"/>
                </a:solidFill>
                <a:latin typeface="open sans" pitchFamily="34" charset="0"/>
                <a:ea typeface="open sans" pitchFamily="34" charset="-122"/>
                <a:cs typeface="open sans" pitchFamily="34" charset="-120"/>
              </a:rPr>
              <a:t>In My Heart</a:t>
            </a:r>
            <a:r>
              <a:rPr lang="en-US" sz="1125" strike="noStrike" dirty="0">
                <a:solidFill>
                  <a:srgbClr val="000000"/>
                </a:solidFill>
                <a:latin typeface="open sans" pitchFamily="34" charset="0"/>
                <a:ea typeface="open sans" pitchFamily="34" charset="-122"/>
                <a:cs typeface="open sans" pitchFamily="34" charset="-120"/>
              </a:rPr>
              <a:t> by Jo Witek and Christine Roussey. </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Evergreen subject: forming friendships and relationships is an important milestone in every child’s development. This book highlights how we are better and stronger as a group without diminishing the importance of alone time. </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Novelty format: featuring a clever and surprising die-cut on every spread, this is a unique way to showcase the value of being by oneself as well as the importance of being with friends.</a:t>
            </a:r>
            <a:br>
              <a:rPr lang="en-US" sz="1125" strike="noStrike" dirty="0">
                <a:solidFill>
                  <a:srgbClr val="000000"/>
                </a:solidFill>
                <a:latin typeface="open sans" pitchFamily="34" charset="0"/>
                <a:ea typeface="open sans" pitchFamily="34" charset="-122"/>
                <a:cs typeface="open sans" pitchFamily="34" charset="-120"/>
              </a:rPr>
            </a:br>
            <a:endParaRPr lang="en-US" sz="1125" strike="noStrike" dirty="0">
              <a:solidFill>
                <a:srgbClr val="000000"/>
              </a:solidFill>
              <a:latin typeface="open sans" pitchFamily="34" charset="0"/>
              <a:ea typeface="open sans" pitchFamily="34" charset="-122"/>
              <a:cs typeface="open sans" pitchFamily="34" charset="-120"/>
            </a:endParaRPr>
          </a:p>
          <a:p>
            <a:pPr algn="l"/>
            <a:r>
              <a:rPr lang="en-US" sz="1125" b="1" dirty="0">
                <a:latin typeface="open sans" pitchFamily="34" charset="0"/>
                <a:ea typeface="open sans" pitchFamily="34" charset="-122"/>
                <a:cs typeface="open sans" pitchFamily="34" charset="-120"/>
              </a:rPr>
              <a:t>AGES 3-5</a:t>
            </a:r>
            <a:endParaRPr lang="en-US" sz="2000" b="1" dirty="0"/>
          </a:p>
        </p:txBody>
      </p:sp>
      <p:pic>
        <p:nvPicPr>
          <p:cNvPr id="3" name="Image 0" descr="https://api.edelweiss.plus/jacketcovers/ea/bndv/images/jacket_covers/original/9781419783043_2374_remote__4c04a.jpg?width=1200">
            <a:extLst>
              <a:ext uri="{FF2B5EF4-FFF2-40B4-BE49-F238E27FC236}">
                <a16:creationId xmlns:a16="http://schemas.microsoft.com/office/drawing/2014/main" id="{9E67B4EA-189F-2B25-4B38-E4197A650AFB}"/>
              </a:ext>
            </a:extLst>
          </p:cNvPr>
          <p:cNvPicPr>
            <a:picLocks noChangeAspect="1"/>
          </p:cNvPicPr>
          <p:nvPr/>
        </p:nvPicPr>
        <p:blipFill>
          <a:blip r:embed="rId3"/>
          <a:stretch>
            <a:fillRect/>
          </a:stretch>
        </p:blipFill>
        <p:spPr>
          <a:xfrm>
            <a:off x="381000" y="200025"/>
            <a:ext cx="5715000" cy="5937662"/>
          </a:xfrm>
          <a:prstGeom prst="rect">
            <a:avLst/>
          </a:prstGeom>
          <a:ln>
            <a:solidFill>
              <a:schemeClr val="bg1">
                <a:lumMod val="85000"/>
              </a:schemeClr>
            </a:solidFill>
          </a:ln>
          <a:effectLst>
            <a:outerShdw blurRad="50800" dist="38100" dir="5400000" algn="t" rotWithShape="0">
              <a:prstClr val="black">
                <a:alpha val="40000"/>
              </a:prstClr>
            </a:outerShdw>
          </a:effectLst>
        </p:spPr>
      </p:pic>
      <p:sp>
        <p:nvSpPr>
          <p:cNvPr id="4" name="Text 0">
            <a:extLst>
              <a:ext uri="{FF2B5EF4-FFF2-40B4-BE49-F238E27FC236}">
                <a16:creationId xmlns:a16="http://schemas.microsoft.com/office/drawing/2014/main" id="{8EB4BB01-4B6A-2CE7-ADF4-40643B7AB7D4}"/>
              </a:ext>
            </a:extLst>
          </p:cNvPr>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$29.99 | NZ $34.99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9781419783043</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52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Hardcover</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270 mm x 257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Abrams Appleseed</a:t>
            </a:r>
            <a:endParaRPr lang="en-US" sz="800" dirty="0"/>
          </a:p>
        </p:txBody>
      </p:sp>
    </p:spTree>
    <p:extLst>
      <p:ext uri="{BB962C8B-B14F-4D97-AF65-F5344CB8AC3E}">
        <p14:creationId xmlns:p14="http://schemas.microsoft.com/office/powerpoint/2010/main" val="13675153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jacket_covers/original/9780500660379_80a1_remote__a6904.jpg?width=1205"/>
          <p:cNvPicPr>
            <a:picLocks noChangeAspect="1"/>
          </p:cNvPicPr>
          <p:nvPr/>
        </p:nvPicPr>
        <p:blipFill>
          <a:blip r:embed="rId3"/>
          <a:stretch>
            <a:fillRect/>
          </a:stretch>
        </p:blipFill>
        <p:spPr>
          <a:xfrm>
            <a:off x="3226734" y="0"/>
            <a:ext cx="5738532"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jacket_covers/original/9781760765293_db22_remote__9c3d5.jpg?width=107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3683" y="190500"/>
            <a:ext cx="5109633" cy="6477000"/>
          </a:xfrm>
          <a:prstGeom prst="rect">
            <a:avLst/>
          </a:prstGeom>
          <a:effectLst>
            <a:outerShdw blurRad="50800" dist="38100" dir="5400000" algn="t" rotWithShape="0">
              <a:prstClr val="black">
                <a:alpha val="40000"/>
              </a:prstClr>
            </a:outerShdw>
          </a:effectLst>
        </p:spPr>
      </p:pic>
      <p:sp>
        <p:nvSpPr>
          <p:cNvPr id="3" name="Text 0"/>
          <p:cNvSpPr>
            <a:spLocks noGrp="1"/>
          </p:cNvSpPr>
          <p:nvPr>
            <p:ph type="body" idx="100" hasCustomPrompt="1"/>
          </p:nvPr>
        </p:nvSpPr>
        <p:spPr>
          <a:xfrm>
            <a:off x="6477000" y="381000"/>
            <a:ext cx="5334000"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100" b="1" strike="noStrike" dirty="0">
                <a:solidFill>
                  <a:srgbClr val="000000"/>
                </a:solidFill>
                <a:latin typeface="open sans" pitchFamily="34" charset="0"/>
                <a:ea typeface="open sans" pitchFamily="34" charset="-122"/>
                <a:cs typeface="open sans" pitchFamily="34" charset="-120"/>
              </a:rPr>
              <a:t>Nature Knows</a:t>
            </a:r>
            <a:endParaRPr lang="en-US" sz="2100" dirty="0"/>
          </a:p>
          <a:p>
            <a:pPr>
              <a:spcBef>
                <a:spcPts val="375"/>
              </a:spcBef>
              <a:spcAft>
                <a:spcPts val="1500"/>
              </a:spcAft>
            </a:pPr>
            <a:r>
              <a:rPr lang="en-US" sz="1500" dirty="0">
                <a:latin typeface="open sans" pitchFamily="34" charset="0"/>
                <a:ea typeface="open sans" pitchFamily="34" charset="-122"/>
                <a:cs typeface="open sans" pitchFamily="34" charset="-120"/>
              </a:rPr>
              <a:t>Yvette Farmer and Chloe Jasmine Harris</a:t>
            </a:r>
            <a:endParaRPr lang="en-US" dirty="0"/>
          </a:p>
          <a:p>
            <a:pPr marL="0" indent="0" algn="l">
              <a:spcBef>
                <a:spcPts val="1500"/>
              </a:spcBef>
              <a:buNone/>
            </a:pPr>
            <a:r>
              <a:rPr lang="en-US" sz="1200" strike="noStrike" dirty="0">
                <a:solidFill>
                  <a:srgbClr val="000000"/>
                </a:solidFill>
                <a:latin typeface="open sans" pitchFamily="34" charset="0"/>
                <a:ea typeface="open sans" pitchFamily="34" charset="-122"/>
                <a:cs typeface="open sans" pitchFamily="34" charset="-120"/>
              </a:rPr>
              <a:t>A lyrical picture book narrative about escaping the hustle and bustle of everyday life and finding solace in nature.</a:t>
            </a:r>
            <a:endParaRPr lang="en-US" sz="2800" strike="noStrike" dirty="0">
              <a:solidFill>
                <a:srgbClr val="000000"/>
              </a:solidFill>
              <a:latin typeface="open sans" pitchFamily="34" charset="0"/>
              <a:ea typeface="open sans" pitchFamily="34" charset="-122"/>
              <a:cs typeface="open sans" pitchFamily="34" charset="-120"/>
            </a:endParaRPr>
          </a:p>
          <a:p>
            <a:pPr marL="171450" indent="-171450" algn="l">
              <a:spcBef>
                <a:spcPts val="1500"/>
              </a:spcBef>
              <a:buFont typeface="Arial" panose="020B0604020202020204" pitchFamily="34" charset="0"/>
              <a:buChar char="•"/>
            </a:pPr>
            <a:r>
              <a:rPr lang="en-US" sz="1200" strike="noStrike" dirty="0">
                <a:solidFill>
                  <a:srgbClr val="000000"/>
                </a:solidFill>
                <a:latin typeface="open sans" pitchFamily="34" charset="0"/>
                <a:ea typeface="open sans" pitchFamily="34" charset="-122"/>
                <a:cs typeface="open sans" pitchFamily="34" charset="-120"/>
              </a:rPr>
              <a:t>Journey into the wild and discover what nature knows about calming busy minds and bringing us home to ourselves.</a:t>
            </a:r>
          </a:p>
          <a:p>
            <a:pPr marL="171450" indent="-171450" algn="l">
              <a:spcBef>
                <a:spcPts val="1500"/>
              </a:spcBef>
              <a:buFont typeface="Arial" panose="020B0604020202020204" pitchFamily="34" charset="0"/>
              <a:buChar char="•"/>
            </a:pPr>
            <a:r>
              <a:rPr lang="en-US" sz="1200" dirty="0">
                <a:latin typeface="open sans" pitchFamily="34" charset="0"/>
                <a:ea typeface="open sans" pitchFamily="34" charset="-122"/>
                <a:cs typeface="open sans" pitchFamily="34" charset="-120"/>
              </a:rPr>
              <a:t>Taps into popular topics</a:t>
            </a:r>
            <a:r>
              <a:rPr lang="en-US" sz="1200" strike="noStrike" dirty="0">
                <a:solidFill>
                  <a:srgbClr val="000000"/>
                </a:solidFill>
                <a:latin typeface="open sans" pitchFamily="34" charset="0"/>
                <a:ea typeface="open sans" pitchFamily="34" charset="-122"/>
                <a:cs typeface="open sans" pitchFamily="34" charset="-120"/>
              </a:rPr>
              <a:t> around children's wellbeing and nature immersion.</a:t>
            </a:r>
          </a:p>
          <a:p>
            <a:pPr marL="171450" indent="-171450">
              <a:spcBef>
                <a:spcPts val="1500"/>
              </a:spcBef>
              <a:buFont typeface="Arial" panose="020B0604020202020204" pitchFamily="34" charset="0"/>
              <a:buChar char="•"/>
            </a:pPr>
            <a:r>
              <a:rPr lang="en-US" sz="1200" strike="noStrike" dirty="0">
                <a:solidFill>
                  <a:srgbClr val="000000"/>
                </a:solidFill>
                <a:latin typeface="open sans" pitchFamily="34" charset="0"/>
                <a:ea typeface="open sans" pitchFamily="34" charset="-122"/>
                <a:cs typeface="open sans" pitchFamily="34" charset="-120"/>
              </a:rPr>
              <a:t>Includes scientific research based on the </a:t>
            </a:r>
            <a:r>
              <a:rPr lang="en-US" sz="1200" dirty="0">
                <a:latin typeface="open sans" pitchFamily="34" charset="0"/>
                <a:ea typeface="open sans" pitchFamily="34" charset="-122"/>
                <a:cs typeface="open sans" pitchFamily="34" charset="-120"/>
              </a:rPr>
              <a:t>author’s research into children's wellbeing through nature-based play </a:t>
            </a:r>
            <a:r>
              <a:rPr lang="en-US" sz="1200" strike="noStrike" dirty="0">
                <a:solidFill>
                  <a:srgbClr val="000000"/>
                </a:solidFill>
                <a:latin typeface="open sans" pitchFamily="34" charset="0"/>
                <a:ea typeface="open sans" pitchFamily="34" charset="-122"/>
                <a:cs typeface="open sans" pitchFamily="34" charset="-120"/>
              </a:rPr>
              <a:t>at the University of Western Sydney.</a:t>
            </a:r>
          </a:p>
          <a:p>
            <a:pPr marL="171450" indent="-171450" algn="l">
              <a:spcBef>
                <a:spcPts val="1500"/>
              </a:spcBef>
              <a:buFont typeface="Arial" panose="020B0604020202020204" pitchFamily="34" charset="0"/>
              <a:buChar char="•"/>
            </a:pPr>
            <a:r>
              <a:rPr lang="en-US" sz="1200" strike="noStrike" dirty="0">
                <a:solidFill>
                  <a:srgbClr val="000000"/>
                </a:solidFill>
                <a:latin typeface="open sans" pitchFamily="34" charset="0"/>
                <a:ea typeface="open sans" pitchFamily="34" charset="-122"/>
                <a:cs typeface="open sans" pitchFamily="34" charset="-120"/>
              </a:rPr>
              <a:t>Features beautiful illustrations by rising talent </a:t>
            </a:r>
            <a:r>
              <a:rPr lang="en-US" sz="1200" dirty="0">
                <a:latin typeface="open sans" pitchFamily="34" charset="0"/>
                <a:ea typeface="open sans" pitchFamily="34" charset="-122"/>
                <a:cs typeface="open sans" pitchFamily="34" charset="-120"/>
              </a:rPr>
              <a:t>C</a:t>
            </a:r>
            <a:r>
              <a:rPr lang="en-US" sz="1200" strike="noStrike" dirty="0">
                <a:solidFill>
                  <a:srgbClr val="000000"/>
                </a:solidFill>
                <a:latin typeface="open sans" pitchFamily="34" charset="0"/>
                <a:ea typeface="open sans" pitchFamily="34" charset="-122"/>
                <a:cs typeface="open sans" pitchFamily="34" charset="-120"/>
              </a:rPr>
              <a:t>hloe </a:t>
            </a:r>
            <a:r>
              <a:rPr lang="en-US" sz="1200" dirty="0">
                <a:latin typeface="open sans" pitchFamily="34" charset="0"/>
                <a:ea typeface="open sans" pitchFamily="34" charset="-122"/>
                <a:cs typeface="open sans" pitchFamily="34" charset="-120"/>
              </a:rPr>
              <a:t>J</a:t>
            </a:r>
            <a:r>
              <a:rPr lang="en-US" sz="1200" strike="noStrike" dirty="0">
                <a:solidFill>
                  <a:srgbClr val="000000"/>
                </a:solidFill>
                <a:latin typeface="open sans" pitchFamily="34" charset="0"/>
                <a:ea typeface="open sans" pitchFamily="34" charset="-122"/>
                <a:cs typeface="open sans" pitchFamily="34" charset="-120"/>
              </a:rPr>
              <a:t>asmine </a:t>
            </a:r>
            <a:r>
              <a:rPr lang="en-US" sz="1200" dirty="0">
                <a:latin typeface="open sans" pitchFamily="34" charset="0"/>
                <a:ea typeface="open sans" pitchFamily="34" charset="-122"/>
                <a:cs typeface="open sans" pitchFamily="34" charset="-120"/>
              </a:rPr>
              <a:t>H</a:t>
            </a:r>
            <a:r>
              <a:rPr lang="en-US" sz="1200" strike="noStrike" dirty="0">
                <a:solidFill>
                  <a:srgbClr val="000000"/>
                </a:solidFill>
                <a:latin typeface="open sans" pitchFamily="34" charset="0"/>
                <a:ea typeface="open sans" pitchFamily="34" charset="-122"/>
                <a:cs typeface="open sans" pitchFamily="34" charset="-120"/>
              </a:rPr>
              <a:t>arris.</a:t>
            </a:r>
          </a:p>
          <a:p>
            <a:pPr marL="171450" indent="-171450" algn="l">
              <a:spcBef>
                <a:spcPts val="1500"/>
              </a:spcBef>
              <a:buFont typeface="Arial" panose="020B0604020202020204" pitchFamily="34" charset="0"/>
              <a:buChar char="•"/>
            </a:pPr>
            <a:r>
              <a:rPr lang="en-US" sz="1200" strike="noStrike" dirty="0">
                <a:solidFill>
                  <a:srgbClr val="000000"/>
                </a:solidFill>
                <a:latin typeface="open sans" pitchFamily="34" charset="0"/>
                <a:ea typeface="open sans" pitchFamily="34" charset="-122"/>
                <a:cs typeface="open sans" pitchFamily="34" charset="-120"/>
              </a:rPr>
              <a:t>Includes nature activities in the </a:t>
            </a:r>
            <a:r>
              <a:rPr lang="en-US" sz="1200" strike="noStrike" dirty="0" err="1">
                <a:solidFill>
                  <a:srgbClr val="000000"/>
                </a:solidFill>
                <a:latin typeface="open sans" pitchFamily="34" charset="0"/>
                <a:ea typeface="open sans" pitchFamily="34" charset="-122"/>
                <a:cs typeface="open sans" pitchFamily="34" charset="-120"/>
              </a:rPr>
              <a:t>endmatter</a:t>
            </a:r>
            <a:r>
              <a:rPr lang="en-US" sz="1200" strike="noStrike" dirty="0">
                <a:solidFill>
                  <a:srgbClr val="000000"/>
                </a:solidFill>
                <a:latin typeface="open sans" pitchFamily="34" charset="0"/>
                <a:ea typeface="open sans" pitchFamily="34" charset="-122"/>
                <a:cs typeface="open sans" pitchFamily="34" charset="-120"/>
              </a:rPr>
              <a:t>.</a:t>
            </a:r>
          </a:p>
          <a:p>
            <a:pPr>
              <a:spcBef>
                <a:spcPts val="1500"/>
              </a:spcBef>
            </a:pPr>
            <a:r>
              <a:rPr lang="en-US" sz="1200" b="1" dirty="0">
                <a:latin typeface="open sans" pitchFamily="34" charset="0"/>
                <a:ea typeface="open sans" pitchFamily="34" charset="-122"/>
                <a:cs typeface="open sans" pitchFamily="34" charset="-120"/>
              </a:rPr>
              <a:t>AGES 4-8</a:t>
            </a:r>
          </a:p>
          <a:p>
            <a:pPr algn="l">
              <a:spcBef>
                <a:spcPts val="1500"/>
              </a:spcBef>
            </a:pPr>
            <a:endParaRPr lang="en-US" sz="1200" strike="noStrike" dirty="0">
              <a:solidFill>
                <a:srgbClr val="000000"/>
              </a:solidFill>
              <a:latin typeface="open sans" pitchFamily="34" charset="0"/>
              <a:ea typeface="open sans" pitchFamily="34" charset="-122"/>
              <a:cs typeface="open sans" pitchFamily="34" charset="-120"/>
            </a:endParaRPr>
          </a:p>
        </p:txBody>
      </p:sp>
      <p:sp>
        <p:nvSpPr>
          <p:cNvPr id="4" name="Text 0"/>
          <p:cNvSpPr>
            <a:spLocks noGrp="1"/>
          </p:cNvSpPr>
          <p:nvPr>
            <p:ph type="body" idx="101" hasCustomPrompt="1"/>
          </p:nvPr>
        </p:nvSpPr>
        <p:spPr>
          <a:xfrm>
            <a:off x="99060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$26.99 | NZ $32.99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9781760765293</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32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Hardcover</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275 mm x 215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Thames &amp; Hudson Aust</a:t>
            </a:r>
            <a:endParaRPr lang="en-US" sz="800" dirty="0"/>
          </a:p>
        </p:txBody>
      </p:sp>
    </p:spTree>
    <p:extLst>
      <p:ext uri="{BB962C8B-B14F-4D97-AF65-F5344CB8AC3E}">
        <p14:creationId xmlns:p14="http://schemas.microsoft.com/office/powerpoint/2010/main" val="337942218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Mouse by the Sea</a:t>
            </a:r>
            <a:endParaRPr lang="en-US" sz="2000" dirty="0"/>
          </a:p>
          <a:p>
            <a:pPr marL="0" indent="0" algn="l">
              <a:spcBef>
                <a:spcPts val="675"/>
              </a:spcBef>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Alice Melvin</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Alice Melvin's award-winning Mouse is back for another mindful adventure in nature.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Join Mouse on his summer holiday by the seaside. Each day brings new excitement, from sandcastles on the beach to ice creams on the promenade, sunbathing on the sand dunes to looking for treasures amongst the rock pools! </a:t>
            </a:r>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Beautifully detailed illustrations feature many plants and animals to identify, and the atmospheric rhyming text sets the scene for this perfect summer holiday.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The book also features a nature guide with fascinating facts about the different habitats and wildlife that Mouse has come across. </a:t>
            </a:r>
            <a:br>
              <a:rPr lang="en-US" sz="1125" strike="noStrike" dirty="0">
                <a:solidFill>
                  <a:srgbClr val="000000"/>
                </a:solidFill>
                <a:latin typeface="open sans" pitchFamily="34" charset="0"/>
                <a:ea typeface="open sans" pitchFamily="34" charset="-122"/>
                <a:cs typeface="open sans" pitchFamily="34" charset="-120"/>
              </a:rPr>
            </a:br>
            <a:endParaRPr lang="en-US" sz="1125" strike="noStrike" dirty="0">
              <a:solidFill>
                <a:srgbClr val="000000"/>
              </a:solidFill>
              <a:latin typeface="open sans" pitchFamily="34" charset="0"/>
              <a:ea typeface="open sans" pitchFamily="34" charset="-122"/>
              <a:cs typeface="open sans" pitchFamily="34" charset="-120"/>
            </a:endParaRPr>
          </a:p>
          <a:p>
            <a:pPr algn="l">
              <a:spcBef>
                <a:spcPts val="600"/>
              </a:spcBef>
            </a:pPr>
            <a:r>
              <a:rPr lang="en-US" sz="1125" b="1" dirty="0">
                <a:latin typeface="open sans" pitchFamily="34" charset="0"/>
                <a:ea typeface="open sans" pitchFamily="34" charset="-122"/>
                <a:cs typeface="open sans" pitchFamily="34" charset="-120"/>
              </a:rPr>
              <a:t>AGES 4-8</a:t>
            </a:r>
            <a:endParaRPr lang="en-US" sz="2000" b="1" dirty="0"/>
          </a:p>
        </p:txBody>
      </p:sp>
      <p:pic>
        <p:nvPicPr>
          <p:cNvPr id="3" name="Image 0" descr="https://api.edelweiss.plus/jacketcovers/ea/bndv/images/jacket_covers/original/9780500660379_80a1_remote__a6904.jpg?width=113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8638" y="200025"/>
            <a:ext cx="5419725" cy="6477000"/>
          </a:xfrm>
          <a:prstGeom prst="rect">
            <a:avLst/>
          </a:prstGeom>
          <a:effectLst>
            <a:outerShdw blurRad="50800" dist="38100" dir="5400000" algn="t" rotWithShape="0">
              <a:prstClr val="black">
                <a:alpha val="40000"/>
              </a:prstClr>
            </a:outerShdw>
          </a:effectLst>
        </p:spPr>
      </p:pic>
      <p:sp>
        <p:nvSpPr>
          <p:cNvPr id="4" name="Text 0"/>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$19.99 | NZ $21.99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9780500660379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32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Paperback</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295 mm x 245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Thames and Hudson Ltd</a:t>
            </a:r>
            <a:endParaRPr lang="en-US" sz="800"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jacket_covers/original/9781917044554_07bd_remote__126a2.jpg?width=1234"/>
          <p:cNvPicPr>
            <a:picLocks noChangeAspect="1"/>
          </p:cNvPicPr>
          <p:nvPr/>
        </p:nvPicPr>
        <p:blipFill>
          <a:blip r:embed="rId3"/>
          <a:stretch>
            <a:fillRect/>
          </a:stretch>
        </p:blipFill>
        <p:spPr>
          <a:xfrm>
            <a:off x="3157538" y="0"/>
            <a:ext cx="5876925" cy="6858000"/>
          </a:xfrm>
          <a:prstGeom prst="rect">
            <a:avLst/>
          </a:prstGeom>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The World to Come – A Times Book of the Year 2024</a:t>
            </a:r>
            <a:endParaRPr lang="en-US" sz="2000" dirty="0"/>
          </a:p>
          <a:p>
            <a:pPr marL="0" indent="0" algn="l">
              <a:spcBef>
                <a:spcPts val="675"/>
              </a:spcBef>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Robert Macfarlane</a:t>
            </a:r>
            <a:endParaRPr lang="en-US" sz="2000" dirty="0"/>
          </a:p>
          <a:p>
            <a:pPr marL="0" indent="0" algn="l">
              <a:spcBef>
                <a:spcPts val="1500"/>
              </a:spcBef>
              <a:spcAft>
                <a:spcPts val="1200"/>
              </a:spcAft>
              <a:buNone/>
            </a:pPr>
            <a:r>
              <a:rPr lang="en-US" sz="1125" strike="noStrike" dirty="0">
                <a:solidFill>
                  <a:srgbClr val="000000"/>
                </a:solidFill>
                <a:latin typeface="open sans" pitchFamily="34" charset="0"/>
                <a:ea typeface="open sans" pitchFamily="34" charset="-122"/>
                <a:cs typeface="open sans" pitchFamily="34" charset="-120"/>
              </a:rPr>
              <a:t>A stunning picture book collaboration from bestselling author Robert Macfarlane, actor Johnny Flynn and illustrator Emily Sutton</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The Guardian Best Children's Books of 2024, The Times Best Children's Books of 2024, Waterstones Best Children's Books of 2024, Shortlisted for Foyles Book of the Year 2024, Shortlisted for Nibbies Illustrated Book of the Year 2025</a:t>
            </a:r>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Stunning picture book collaboration from bestselling author Robert Macfarlane, actor Johnny Flynn and illustrator Emily Sutton</a:t>
            </a:r>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On my way through the wood wound a thread through the dream...Take a lyrical journey with a father and son who walk together through an ever-changing landscape and discover a world to come that's filled with hope.</a:t>
            </a:r>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This beautiful book sings with a love of words and rhythm, and vividly conjures the magic of nature.</a:t>
            </a:r>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Astonishing artwork makes this picture book an instant classic· An all-star collaboration created by actor-musician Johnny Flynn, bestselling author Robert Macfarlane and award-winning illustrator Emily Sutton</a:t>
            </a:r>
            <a:br>
              <a:rPr lang="en-US" sz="1125" strike="noStrike" dirty="0">
                <a:solidFill>
                  <a:srgbClr val="000000"/>
                </a:solidFill>
                <a:latin typeface="open sans" pitchFamily="34" charset="0"/>
                <a:ea typeface="open sans" pitchFamily="34" charset="-122"/>
                <a:cs typeface="open sans" pitchFamily="34" charset="-120"/>
              </a:rPr>
            </a:br>
            <a:endParaRPr lang="en-US" strike="noStrike" dirty="0">
              <a:solidFill>
                <a:srgbClr val="000000"/>
              </a:solidFill>
              <a:latin typeface="open sans" pitchFamily="34" charset="0"/>
              <a:ea typeface="open sans" pitchFamily="34" charset="-122"/>
              <a:cs typeface="open sans" pitchFamily="34" charset="-120"/>
            </a:endParaRPr>
          </a:p>
          <a:p>
            <a:pPr algn="l">
              <a:spcBef>
                <a:spcPts val="600"/>
              </a:spcBef>
            </a:pPr>
            <a:r>
              <a:rPr lang="en-US" sz="1125" b="1" dirty="0">
                <a:latin typeface="open sans" pitchFamily="34" charset="0"/>
                <a:ea typeface="open sans" pitchFamily="34" charset="-122"/>
                <a:cs typeface="open sans" pitchFamily="34" charset="-120"/>
              </a:rPr>
              <a:t>AGES 4-8 | NOW IN PAPERBACK</a:t>
            </a:r>
            <a:endParaRPr lang="en-US" sz="1125" b="1" strike="noStrike" dirty="0">
              <a:solidFill>
                <a:srgbClr val="000000"/>
              </a:solidFill>
              <a:latin typeface="open sans" pitchFamily="34" charset="0"/>
              <a:ea typeface="open sans" pitchFamily="34" charset="-122"/>
              <a:cs typeface="open sans" pitchFamily="34" charset="-120"/>
            </a:endParaRPr>
          </a:p>
        </p:txBody>
      </p:sp>
      <p:pic>
        <p:nvPicPr>
          <p:cNvPr id="3" name="Image 0" descr="https://api.edelweiss.plus/jacketcovers/ea/bndv/images/jacket_covers/original/9781917044554_07bd_remote__126a2.jpg?width=1165"/>
          <p:cNvPicPr>
            <a:picLocks noChangeAspect="1"/>
          </p:cNvPicPr>
          <p:nvPr/>
        </p:nvPicPr>
        <p:blipFill>
          <a:blip r:embed="rId3"/>
          <a:stretch>
            <a:fillRect/>
          </a:stretch>
        </p:blipFill>
        <p:spPr>
          <a:xfrm>
            <a:off x="463285" y="200025"/>
            <a:ext cx="5550429" cy="6477000"/>
          </a:xfrm>
          <a:prstGeom prst="rect">
            <a:avLst/>
          </a:prstGeom>
          <a:effectLst>
            <a:outerShdw blurRad="50800" dist="38100" dir="5400000" algn="t" rotWithShape="0">
              <a:prstClr val="black">
                <a:alpha val="40000"/>
              </a:prstClr>
            </a:outerShdw>
          </a:effectLst>
        </p:spPr>
      </p:pic>
      <p:sp>
        <p:nvSpPr>
          <p:cNvPr id="4" name="Text 0"/>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$19.99 | NZ $21.99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9781917044554</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32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Paperback</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280 mm x 240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Magic Cat Publishing</a:t>
            </a:r>
            <a:endParaRPr lang="en-US" sz="800"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cssn/images/illustrations/original/9781917044554.in01_9e03e.jpg?width=216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2975" y="381000"/>
            <a:ext cx="10306050" cy="6096000"/>
          </a:xfrm>
          <a:prstGeom prst="rect">
            <a:avLst/>
          </a:prstGeom>
          <a:ln>
            <a:solidFill>
              <a:schemeClr val="bg1">
                <a:lumMod val="85000"/>
              </a:schemeClr>
            </a:solid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cssn/images/illustrations/original/9781917044554.in02_33dd2.jpg?width=216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2975" y="381000"/>
            <a:ext cx="10306050" cy="6096000"/>
          </a:xfrm>
          <a:prstGeom prst="rect">
            <a:avLst/>
          </a:prstGeom>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cssn/images/illustrations/original/9781917044554.in03_21215.jpg?width=216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2975" y="381000"/>
            <a:ext cx="10306050" cy="6096000"/>
          </a:xfrm>
          <a:prstGeom prst="rect">
            <a:avLst/>
          </a:prstGeom>
          <a:ln>
            <a:solidFill>
              <a:schemeClr val="bg1">
                <a:lumMod val="85000"/>
              </a:schemeClr>
            </a:solid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cssn/images/illustrations/original/9781917044554.in04_1b193.jpg?width=216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2975" y="381000"/>
            <a:ext cx="10306050" cy="6096000"/>
          </a:xfrm>
          <a:prstGeom prst="rect">
            <a:avLst/>
          </a:prstGeom>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cssn/images/illustrations/original/9781917044554.in05_fcea3.jpg?width=216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2975" y="381000"/>
            <a:ext cx="10306050" cy="6096000"/>
          </a:xfrm>
          <a:prstGeom prst="rect">
            <a:avLst/>
          </a:prstGeom>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cssn/images/illustrations/original/9781917044554.in06_c1d93.jpg?width=216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3925" y="381000"/>
            <a:ext cx="10306050" cy="6096000"/>
          </a:xfrm>
          <a:prstGeom prst="rect">
            <a:avLst/>
          </a:prstGeom>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3AF14-D7E2-FE90-6184-371CD57AD198}"/>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C6ED261B-C724-CD70-70D7-B94A0DA1BD20}"/>
              </a:ext>
            </a:extLst>
          </p:cNvPr>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The World to Come – A Times Book of the Year 2024</a:t>
            </a:r>
            <a:endParaRPr lang="en-US" sz="2000" dirty="0"/>
          </a:p>
          <a:p>
            <a:pPr marL="0" indent="0" algn="l">
              <a:spcBef>
                <a:spcPts val="675"/>
              </a:spcBef>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Robert Macfarlane</a:t>
            </a:r>
            <a:endParaRPr lang="en-US" sz="2000" dirty="0"/>
          </a:p>
          <a:p>
            <a:pPr marL="0" indent="0" algn="l">
              <a:spcBef>
                <a:spcPts val="1500"/>
              </a:spcBef>
              <a:spcAft>
                <a:spcPts val="1200"/>
              </a:spcAft>
              <a:buNone/>
            </a:pPr>
            <a:r>
              <a:rPr lang="en-US" sz="1125" strike="noStrike" dirty="0">
                <a:solidFill>
                  <a:srgbClr val="000000"/>
                </a:solidFill>
                <a:latin typeface="open sans" pitchFamily="34" charset="0"/>
                <a:ea typeface="open sans" pitchFamily="34" charset="-122"/>
                <a:cs typeface="open sans" pitchFamily="34" charset="-120"/>
              </a:rPr>
              <a:t>A stunning picture book collaboration from bestselling author Robert Macfarlane, actor Johnny Flynn and illustrator Emily Sutton</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The Guardian Best Children's Books of 2024, The Times Best Children's Books of 2024, Waterstones Best Children's Books of 2024, Shortlisted for Foyles Book of the Year 2024, Shortlisted for Nibbies Illustrated Book of the Year 2025</a:t>
            </a:r>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Stunning picture book collaboration from bestselling author Robert Macfarlane, actor Johnny Flynn and illustrator Emily Sutton</a:t>
            </a:r>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On my way through the wood wound a thread through the dream...Take a lyrical journey with a father and son who walk together through an ever-changing landscape and discover a world to come that's filled with hope.</a:t>
            </a:r>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This beautiful book sings with a love of words and rhythm, and vividly conjures the magic of nature.</a:t>
            </a:r>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Astonishing artwork makes this picture book an instant classic· An all-star collaboration created by actor-musician Johnny Flynn, bestselling author Robert Macfarlane and award-winning illustrator Emily Sutton</a:t>
            </a:r>
            <a:br>
              <a:rPr lang="en-US" sz="1125" strike="noStrike" dirty="0">
                <a:solidFill>
                  <a:srgbClr val="000000"/>
                </a:solidFill>
                <a:latin typeface="open sans" pitchFamily="34" charset="0"/>
                <a:ea typeface="open sans" pitchFamily="34" charset="-122"/>
                <a:cs typeface="open sans" pitchFamily="34" charset="-120"/>
              </a:rPr>
            </a:br>
            <a:endParaRPr lang="en-US" strike="noStrike" dirty="0">
              <a:solidFill>
                <a:srgbClr val="000000"/>
              </a:solidFill>
              <a:latin typeface="open sans" pitchFamily="34" charset="0"/>
              <a:ea typeface="open sans" pitchFamily="34" charset="-122"/>
              <a:cs typeface="open sans" pitchFamily="34" charset="-120"/>
            </a:endParaRPr>
          </a:p>
          <a:p>
            <a:pPr algn="l">
              <a:spcBef>
                <a:spcPts val="600"/>
              </a:spcBef>
            </a:pPr>
            <a:r>
              <a:rPr lang="en-US" sz="1125" b="1" dirty="0">
                <a:latin typeface="open sans" pitchFamily="34" charset="0"/>
                <a:ea typeface="open sans" pitchFamily="34" charset="-122"/>
                <a:cs typeface="open sans" pitchFamily="34" charset="-120"/>
              </a:rPr>
              <a:t>AGES 4-8 | NOW IN PAPERBACK</a:t>
            </a:r>
            <a:endParaRPr lang="en-US" sz="1125" b="1" strike="noStrike" dirty="0">
              <a:solidFill>
                <a:srgbClr val="000000"/>
              </a:solidFill>
              <a:latin typeface="open sans" pitchFamily="34" charset="0"/>
              <a:ea typeface="open sans" pitchFamily="34" charset="-122"/>
              <a:cs typeface="open sans" pitchFamily="34" charset="-120"/>
            </a:endParaRPr>
          </a:p>
        </p:txBody>
      </p:sp>
      <p:pic>
        <p:nvPicPr>
          <p:cNvPr id="3" name="Image 0" descr="https://api.edelweiss.plus/jacketcovers/ea/bndv/images/jacket_covers/original/9781917044554_07bd_remote__126a2.jpg?width=1165">
            <a:extLst>
              <a:ext uri="{FF2B5EF4-FFF2-40B4-BE49-F238E27FC236}">
                <a16:creationId xmlns:a16="http://schemas.microsoft.com/office/drawing/2014/main" id="{60234C37-FE0E-F440-0B8D-AFD11136C92E}"/>
              </a:ext>
            </a:extLst>
          </p:cNvPr>
          <p:cNvPicPr>
            <a:picLocks noChangeAspect="1"/>
          </p:cNvPicPr>
          <p:nvPr/>
        </p:nvPicPr>
        <p:blipFill>
          <a:blip r:embed="rId3"/>
          <a:stretch>
            <a:fillRect/>
          </a:stretch>
        </p:blipFill>
        <p:spPr>
          <a:xfrm>
            <a:off x="463285" y="200025"/>
            <a:ext cx="5550429" cy="6477000"/>
          </a:xfrm>
          <a:prstGeom prst="rect">
            <a:avLst/>
          </a:prstGeom>
          <a:effectLst>
            <a:outerShdw blurRad="50800" dist="38100" dir="5400000" algn="t" rotWithShape="0">
              <a:prstClr val="black">
                <a:alpha val="40000"/>
              </a:prstClr>
            </a:outerShdw>
          </a:effectLst>
        </p:spPr>
      </p:pic>
      <p:sp>
        <p:nvSpPr>
          <p:cNvPr id="4" name="Text 0">
            <a:extLst>
              <a:ext uri="{FF2B5EF4-FFF2-40B4-BE49-F238E27FC236}">
                <a16:creationId xmlns:a16="http://schemas.microsoft.com/office/drawing/2014/main" id="{03261942-4291-AD62-0F06-C63547DB946B}"/>
              </a:ext>
            </a:extLst>
          </p:cNvPr>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$19.99 | NZ $21.99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9781917044554</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32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Paperback</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280 mm x 240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Magic Cat Publishing</a:t>
            </a:r>
            <a:endParaRPr lang="en-US" sz="800" dirty="0"/>
          </a:p>
        </p:txBody>
      </p:sp>
    </p:spTree>
    <p:extLst>
      <p:ext uri="{BB962C8B-B14F-4D97-AF65-F5344CB8AC3E}">
        <p14:creationId xmlns:p14="http://schemas.microsoft.com/office/powerpoint/2010/main" val="4026078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jacket_covers/original/9780500421130_9528_remote__7a0dd.jpg?width=1760"/>
          <p:cNvPicPr>
            <a:picLocks noChangeAspect="1"/>
          </p:cNvPicPr>
          <p:nvPr/>
        </p:nvPicPr>
        <p:blipFill>
          <a:blip r:embed="rId3"/>
          <a:stretch>
            <a:fillRect/>
          </a:stretch>
        </p:blipFill>
        <p:spPr>
          <a:xfrm>
            <a:off x="1905000" y="337279"/>
            <a:ext cx="8382000" cy="6183443"/>
          </a:xfrm>
          <a:prstGeom prst="rect">
            <a:avLst/>
          </a:prstGeom>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jacket_covers/original/9781419779480_53c5_remote__79905.jpg?width=1440"/>
          <p:cNvPicPr>
            <a:picLocks noChangeAspect="1"/>
          </p:cNvPicPr>
          <p:nvPr/>
        </p:nvPicPr>
        <p:blipFill>
          <a:blip r:embed="rId3"/>
          <a:stretch>
            <a:fillRect/>
          </a:stretch>
        </p:blipFill>
        <p:spPr>
          <a:xfrm>
            <a:off x="2667000" y="0"/>
            <a:ext cx="6858000" cy="6858000"/>
          </a:xfrm>
          <a:prstGeom prst="rect">
            <a:avLst/>
          </a:prstGeom>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Little Bunny's To-Do List (A Magical List Book)</a:t>
            </a:r>
            <a:endParaRPr lang="en-US" sz="2000" dirty="0"/>
          </a:p>
          <a:p>
            <a:pPr marL="0" indent="0" algn="l">
              <a:spcBef>
                <a:spcPts val="375"/>
              </a:spcBef>
              <a:spcAft>
                <a:spcPts val="375"/>
              </a:spcAft>
              <a:buNone/>
            </a:pPr>
            <a:r>
              <a:rPr lang="en-US" sz="1425" strike="noStrike" dirty="0">
                <a:solidFill>
                  <a:srgbClr val="000000"/>
                </a:solidFill>
                <a:latin typeface="open sans" pitchFamily="34" charset="0"/>
                <a:ea typeface="open sans" pitchFamily="34" charset="-122"/>
                <a:cs typeface="open sans" pitchFamily="34" charset="-120"/>
              </a:rPr>
              <a:t>A PICTURE BOOK</a:t>
            </a:r>
            <a:endParaRPr lang="en-US" sz="2000" dirty="0"/>
          </a:p>
          <a:p>
            <a:pPr marL="0" indent="0" algn="l">
              <a:spcBef>
                <a:spcPts val="675"/>
              </a:spcBef>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Helen Kemp Zax</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From harvesting jellybeans to practicing mega-hops, the Easter Bunny will get through his daily to-do list one item at a time in this funny picture book that gently teaches time management.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Little Bunny is very busy from morning to night—good thing he has a to-do list! From stirring pots of pastel colors to dye eggs to knitting lambswool sweaters for tiny chicks, he has many tasks to complete before bedtime. </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But it’ll all get done; one thing at a time. And when all his tasks are finally completed, Little Bunny is rewarded with a fantastically finished list and a warm cup of parsley tea. </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The textured glitter-stamped cover is so inviting that young readers will be eager to accompany Little Bunny during his very busy day, and they will be in for another sparkly surprise when they unfold a secret flap at the end of the book to see all the items in Little Bunny’s to-do list checked off in glittery ink! </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Perfect for Easter or everyday read-alouds, Little Bunny’s To-Do List offers a gentle lesson on the importance of </a:t>
            </a:r>
            <a:r>
              <a:rPr lang="en-US" sz="1125" strike="noStrike" dirty="0" err="1">
                <a:solidFill>
                  <a:srgbClr val="000000"/>
                </a:solidFill>
                <a:latin typeface="open sans" pitchFamily="34" charset="0"/>
                <a:ea typeface="open sans" pitchFamily="34" charset="-122"/>
                <a:cs typeface="open sans" pitchFamily="34" charset="-120"/>
              </a:rPr>
              <a:t>organi</a:t>
            </a:r>
            <a:r>
              <a:rPr lang="en-US" sz="1125" dirty="0" err="1">
                <a:latin typeface="open sans" pitchFamily="34" charset="0"/>
                <a:ea typeface="open sans" pitchFamily="34" charset="-122"/>
                <a:cs typeface="open sans" pitchFamily="34" charset="-120"/>
              </a:rPr>
              <a:t>s</a:t>
            </a:r>
            <a:r>
              <a:rPr lang="en-US" sz="1125" strike="noStrike" dirty="0" err="1">
                <a:solidFill>
                  <a:srgbClr val="000000"/>
                </a:solidFill>
                <a:latin typeface="open sans" pitchFamily="34" charset="0"/>
                <a:ea typeface="open sans" pitchFamily="34" charset="-122"/>
                <a:cs typeface="open sans" pitchFamily="34" charset="-120"/>
              </a:rPr>
              <a:t>ation</a:t>
            </a:r>
            <a:r>
              <a:rPr lang="en-US" sz="1125" strike="noStrike" dirty="0">
                <a:solidFill>
                  <a:srgbClr val="000000"/>
                </a:solidFill>
                <a:latin typeface="open sans" pitchFamily="34" charset="0"/>
                <a:ea typeface="open sans" pitchFamily="34" charset="-122"/>
                <a:cs typeface="open sans" pitchFamily="34" charset="-120"/>
              </a:rPr>
              <a:t>. </a:t>
            </a:r>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The cover shines with glitter UV, and a gatefold at the end of the book flips down to reveal a completed to-do list, with each item checked off in sparkly glitter. </a:t>
            </a:r>
            <a:br>
              <a:rPr lang="en-US" sz="1125" dirty="0">
                <a:latin typeface="open sans" pitchFamily="34" charset="0"/>
                <a:ea typeface="open sans" pitchFamily="34" charset="-122"/>
                <a:cs typeface="open sans" pitchFamily="34" charset="-120"/>
              </a:rPr>
            </a:br>
            <a:endParaRPr lang="en-US" strike="noStrike" dirty="0">
              <a:solidFill>
                <a:srgbClr val="000000"/>
              </a:solidFill>
              <a:latin typeface="open sans" pitchFamily="34" charset="0"/>
              <a:ea typeface="open sans" pitchFamily="34" charset="-122"/>
              <a:cs typeface="open sans" pitchFamily="34" charset="-120"/>
            </a:endParaRPr>
          </a:p>
          <a:p>
            <a:pPr algn="l"/>
            <a:r>
              <a:rPr lang="en-US" sz="1125" b="1" dirty="0">
                <a:latin typeface="open sans" pitchFamily="34" charset="0"/>
                <a:ea typeface="open sans" pitchFamily="34" charset="-122"/>
                <a:cs typeface="open sans" pitchFamily="34" charset="-120"/>
              </a:rPr>
              <a:t>AGES 3-5</a:t>
            </a:r>
            <a:endParaRPr lang="en-US" sz="1125" b="1" strike="noStrike" dirty="0">
              <a:solidFill>
                <a:srgbClr val="000000"/>
              </a:solidFill>
              <a:latin typeface="open sans" pitchFamily="34" charset="0"/>
              <a:ea typeface="open sans" pitchFamily="34" charset="-122"/>
              <a:cs typeface="open sans" pitchFamily="34" charset="-120"/>
            </a:endParaRPr>
          </a:p>
        </p:txBody>
      </p:sp>
      <p:pic>
        <p:nvPicPr>
          <p:cNvPr id="3" name="Image 0" descr="https://api.edelweiss.plus/jacketcovers/ea/bndv/images/jacket_covers/original/9781419779480_53c5_remote__79905.jpg?width=1200"/>
          <p:cNvPicPr>
            <a:picLocks noChangeAspect="1"/>
          </p:cNvPicPr>
          <p:nvPr/>
        </p:nvPicPr>
        <p:blipFill>
          <a:blip r:embed="rId3"/>
          <a:stretch>
            <a:fillRect/>
          </a:stretch>
        </p:blipFill>
        <p:spPr>
          <a:xfrm>
            <a:off x="381000" y="200025"/>
            <a:ext cx="5715000" cy="5715000"/>
          </a:xfrm>
          <a:prstGeom prst="rect">
            <a:avLst/>
          </a:prstGeom>
          <a:effectLst>
            <a:outerShdw blurRad="50800" dist="38100" dir="5400000" algn="t" rotWithShape="0">
              <a:prstClr val="black">
                <a:alpha val="40000"/>
              </a:prstClr>
            </a:outerShdw>
          </a:effectLst>
        </p:spPr>
      </p:pic>
      <p:sp>
        <p:nvSpPr>
          <p:cNvPr id="4" name="Text 0"/>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$21.99 | NZ $24.99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9781419779480</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40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Hardcover</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223 mm x 223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Abrams Appleseed</a:t>
            </a:r>
            <a:endParaRPr lang="en-US" sz="800"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abra/images/illustrations/original/9781419779480.in01_76b6e.jpg?width=240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000" y="381000"/>
            <a:ext cx="11430000" cy="5810326"/>
          </a:xfrm>
          <a:prstGeom prst="rect">
            <a:avLst/>
          </a:prstGeom>
          <a:ln>
            <a:solidFill>
              <a:schemeClr val="bg1">
                <a:lumMod val="85000"/>
              </a:schemeClr>
            </a:solidFill>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abra/images/illustrations/original/9781419779480.in02_65610.jpg?width=240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000" y="381000"/>
            <a:ext cx="11430000" cy="5810326"/>
          </a:xfrm>
          <a:prstGeom prst="rect">
            <a:avLst/>
          </a:prstGeom>
          <a:ln>
            <a:solidFill>
              <a:schemeClr val="bg1">
                <a:lumMod val="85000"/>
              </a:schemeClr>
            </a:solidFill>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abra/images/illustrations/original/9781419779480.in03_3b67b.jpg?width=240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000" y="381000"/>
            <a:ext cx="11430000" cy="5810326"/>
          </a:xfrm>
          <a:prstGeom prst="rect">
            <a:avLst/>
          </a:prstGeom>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abra/images/illustrations/original/9781419779480.in04_7a345.jpg?width=1220"/>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633662" y="305704"/>
            <a:ext cx="6924675" cy="6246592"/>
          </a:xfrm>
          <a:prstGeom prst="rect">
            <a:avLst/>
          </a:prstGeom>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6638B-452A-D352-9CF7-19D176564210}"/>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019FD389-7BA9-FA0D-9AA6-A120C3C1677C}"/>
              </a:ext>
            </a:extLst>
          </p:cNvPr>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Little Bunny's To-Do List (A Magical List Book)</a:t>
            </a:r>
            <a:endParaRPr lang="en-US" sz="2000" dirty="0"/>
          </a:p>
          <a:p>
            <a:pPr marL="0" indent="0" algn="l">
              <a:spcBef>
                <a:spcPts val="375"/>
              </a:spcBef>
              <a:spcAft>
                <a:spcPts val="375"/>
              </a:spcAft>
              <a:buNone/>
            </a:pPr>
            <a:r>
              <a:rPr lang="en-US" sz="1425" strike="noStrike" dirty="0">
                <a:solidFill>
                  <a:srgbClr val="000000"/>
                </a:solidFill>
                <a:latin typeface="open sans" pitchFamily="34" charset="0"/>
                <a:ea typeface="open sans" pitchFamily="34" charset="-122"/>
                <a:cs typeface="open sans" pitchFamily="34" charset="-120"/>
              </a:rPr>
              <a:t>A PICTURE BOOK</a:t>
            </a:r>
            <a:endParaRPr lang="en-US" sz="2000" dirty="0"/>
          </a:p>
          <a:p>
            <a:pPr marL="0" indent="0" algn="l">
              <a:spcBef>
                <a:spcPts val="675"/>
              </a:spcBef>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Helen Kemp Zax</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From harvesting jellybeans to practicing mega-hops, the Easter Bunny will get through his daily to-do list one item at a time in this funny picture book that gently teaches time management.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Little Bunny is very busy from morning to night—good thing he has a to-do list! From stirring pots of pastel colors to dye eggs to knitting lambswool sweaters for tiny chicks, he has many tasks to complete before bedtime. </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But it’ll all get done; one thing at a time. And when all his tasks are finally completed, Little Bunny is rewarded with a fantastically finished list and a warm cup of parsley tea. </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The textured glitter-stamped cover is so inviting that young readers will be eager to accompany Little Bunny during his very busy day, and they will be in for another sparkly surprise when they unfold a secret flap at the end of the book to see all the items in Little Bunny’s to-do list checked off in glittery ink! </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Perfect for Easter or everyday read-alouds, Little Bunny’s To-Do List offers a gentle lesson on the importance of </a:t>
            </a:r>
            <a:r>
              <a:rPr lang="en-US" sz="1125" strike="noStrike" dirty="0" err="1">
                <a:solidFill>
                  <a:srgbClr val="000000"/>
                </a:solidFill>
                <a:latin typeface="open sans" pitchFamily="34" charset="0"/>
                <a:ea typeface="open sans" pitchFamily="34" charset="-122"/>
                <a:cs typeface="open sans" pitchFamily="34" charset="-120"/>
              </a:rPr>
              <a:t>organi</a:t>
            </a:r>
            <a:r>
              <a:rPr lang="en-US" sz="1125" dirty="0" err="1">
                <a:latin typeface="open sans" pitchFamily="34" charset="0"/>
                <a:ea typeface="open sans" pitchFamily="34" charset="-122"/>
                <a:cs typeface="open sans" pitchFamily="34" charset="-120"/>
              </a:rPr>
              <a:t>s</a:t>
            </a:r>
            <a:r>
              <a:rPr lang="en-US" sz="1125" strike="noStrike" dirty="0" err="1">
                <a:solidFill>
                  <a:srgbClr val="000000"/>
                </a:solidFill>
                <a:latin typeface="open sans" pitchFamily="34" charset="0"/>
                <a:ea typeface="open sans" pitchFamily="34" charset="-122"/>
                <a:cs typeface="open sans" pitchFamily="34" charset="-120"/>
              </a:rPr>
              <a:t>ation</a:t>
            </a:r>
            <a:r>
              <a:rPr lang="en-US" sz="1125" strike="noStrike" dirty="0">
                <a:solidFill>
                  <a:srgbClr val="000000"/>
                </a:solidFill>
                <a:latin typeface="open sans" pitchFamily="34" charset="0"/>
                <a:ea typeface="open sans" pitchFamily="34" charset="-122"/>
                <a:cs typeface="open sans" pitchFamily="34" charset="-120"/>
              </a:rPr>
              <a:t>. </a:t>
            </a:r>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The cover shines with glitter UV, and a gatefold at the end of the book flips down to reveal a completed to-do list, with each item checked off in sparkly glitter. </a:t>
            </a:r>
            <a:br>
              <a:rPr lang="en-US" sz="1125" dirty="0">
                <a:latin typeface="open sans" pitchFamily="34" charset="0"/>
                <a:ea typeface="open sans" pitchFamily="34" charset="-122"/>
                <a:cs typeface="open sans" pitchFamily="34" charset="-120"/>
              </a:rPr>
            </a:br>
            <a:endParaRPr lang="en-US" strike="noStrike" dirty="0">
              <a:solidFill>
                <a:srgbClr val="000000"/>
              </a:solidFill>
              <a:latin typeface="open sans" pitchFamily="34" charset="0"/>
              <a:ea typeface="open sans" pitchFamily="34" charset="-122"/>
              <a:cs typeface="open sans" pitchFamily="34" charset="-120"/>
            </a:endParaRPr>
          </a:p>
          <a:p>
            <a:pPr algn="l"/>
            <a:r>
              <a:rPr lang="en-US" sz="1125" b="1" dirty="0">
                <a:latin typeface="open sans" pitchFamily="34" charset="0"/>
                <a:ea typeface="open sans" pitchFamily="34" charset="-122"/>
                <a:cs typeface="open sans" pitchFamily="34" charset="-120"/>
              </a:rPr>
              <a:t>AGES 3-5</a:t>
            </a:r>
            <a:endParaRPr lang="en-US" sz="1125" b="1" strike="noStrike" dirty="0">
              <a:solidFill>
                <a:srgbClr val="000000"/>
              </a:solidFill>
              <a:latin typeface="open sans" pitchFamily="34" charset="0"/>
              <a:ea typeface="open sans" pitchFamily="34" charset="-122"/>
              <a:cs typeface="open sans" pitchFamily="34" charset="-120"/>
            </a:endParaRPr>
          </a:p>
        </p:txBody>
      </p:sp>
      <p:pic>
        <p:nvPicPr>
          <p:cNvPr id="3" name="Image 0" descr="https://api.edelweiss.plus/jacketcovers/ea/bndv/images/jacket_covers/original/9781419779480_53c5_remote__79905.jpg?width=1200">
            <a:extLst>
              <a:ext uri="{FF2B5EF4-FFF2-40B4-BE49-F238E27FC236}">
                <a16:creationId xmlns:a16="http://schemas.microsoft.com/office/drawing/2014/main" id="{C7C1AB27-BC05-91F5-27D8-4E21871C5D12}"/>
              </a:ext>
            </a:extLst>
          </p:cNvPr>
          <p:cNvPicPr>
            <a:picLocks noChangeAspect="1"/>
          </p:cNvPicPr>
          <p:nvPr/>
        </p:nvPicPr>
        <p:blipFill>
          <a:blip r:embed="rId3"/>
          <a:stretch>
            <a:fillRect/>
          </a:stretch>
        </p:blipFill>
        <p:spPr>
          <a:xfrm>
            <a:off x="381000" y="200025"/>
            <a:ext cx="5715000" cy="5715000"/>
          </a:xfrm>
          <a:prstGeom prst="rect">
            <a:avLst/>
          </a:prstGeom>
          <a:effectLst>
            <a:outerShdw blurRad="50800" dist="38100" dir="5400000" algn="t" rotWithShape="0">
              <a:prstClr val="black">
                <a:alpha val="40000"/>
              </a:prstClr>
            </a:outerShdw>
          </a:effectLst>
        </p:spPr>
      </p:pic>
      <p:sp>
        <p:nvSpPr>
          <p:cNvPr id="4" name="Text 0">
            <a:extLst>
              <a:ext uri="{FF2B5EF4-FFF2-40B4-BE49-F238E27FC236}">
                <a16:creationId xmlns:a16="http://schemas.microsoft.com/office/drawing/2014/main" id="{3711701D-114D-5BAE-65BA-6260007B3C3A}"/>
              </a:ext>
            </a:extLst>
          </p:cNvPr>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$21.99 | NZ $24.99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9781419779480</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40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Hardcover</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223 mm x 223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Abrams Appleseed</a:t>
            </a:r>
            <a:endParaRPr lang="en-US" sz="800" dirty="0"/>
          </a:p>
        </p:txBody>
      </p:sp>
    </p:spTree>
    <p:extLst>
      <p:ext uri="{BB962C8B-B14F-4D97-AF65-F5344CB8AC3E}">
        <p14:creationId xmlns:p14="http://schemas.microsoft.com/office/powerpoint/2010/main" val="242342742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jacket_covers/original/9781419771095_ae6c_remote__28731.jpg?width=1173"/>
          <p:cNvPicPr>
            <a:picLocks noChangeAspect="1"/>
          </p:cNvPicPr>
          <p:nvPr/>
        </p:nvPicPr>
        <p:blipFill>
          <a:blip r:embed="rId3"/>
          <a:stretch>
            <a:fillRect/>
          </a:stretch>
        </p:blipFill>
        <p:spPr>
          <a:xfrm>
            <a:off x="3302374" y="0"/>
            <a:ext cx="5587253" cy="6858000"/>
          </a:xfrm>
          <a:prstGeom prst="rect">
            <a:avLst/>
          </a:prstGeom>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Time to Go, Sid!</a:t>
            </a:r>
            <a:endParaRPr lang="en-US" sz="2000" dirty="0"/>
          </a:p>
          <a:p>
            <a:pPr marL="0" indent="0" algn="l">
              <a:spcBef>
                <a:spcPts val="375"/>
              </a:spcBef>
              <a:spcAft>
                <a:spcPts val="375"/>
              </a:spcAft>
              <a:buNone/>
            </a:pPr>
            <a:r>
              <a:rPr lang="en-US" sz="1425" strike="noStrike" dirty="0">
                <a:solidFill>
                  <a:srgbClr val="000000"/>
                </a:solidFill>
                <a:latin typeface="open sans" pitchFamily="34" charset="0"/>
                <a:ea typeface="open sans" pitchFamily="34" charset="-122"/>
                <a:cs typeface="open sans" pitchFamily="34" charset="-120"/>
              </a:rPr>
              <a:t>A PICTURE BOOK</a:t>
            </a:r>
            <a:endParaRPr lang="en-US" sz="2000" dirty="0"/>
          </a:p>
          <a:p>
            <a:pPr marL="0" indent="0" algn="l">
              <a:spcBef>
                <a:spcPts val="675"/>
              </a:spcBef>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Isabel Greenberg</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A “big kid” gets ready to go all on their own—and on their own timeline—in this hilarious and quirky picture book about a child’s growing independence and imagination, from bestselling author-illustrator Isabel Greenberg.</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 Imaginatively told through a child’s-eye view and full of entertaining moments that parents will relate to, this delightful picture book by Isabel Greenberg follows a headstrong child moving through their own world at their own pace, in their “I can do it myself!” phase. </a:t>
            </a:r>
            <a:endParaRPr lang="en-US" sz="1125" b="1" strike="noStrike" dirty="0">
              <a:solidFill>
                <a:srgbClr val="000000"/>
              </a:solidFill>
              <a:latin typeface="open sans" pitchFamily="34" charset="0"/>
              <a:ea typeface="open sans" pitchFamily="34" charset="-122"/>
              <a:cs typeface="open sans" pitchFamily="34" charset="-120"/>
            </a:endParaRPr>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Childhood milestone: Focuses on a universal stage of childhood where independent little ones begin to express their personalities and assert themselves. Sid’s parent gives them space to do things independently (sometimes with hilarious results). </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Parent-child bonding: In a sweet, unexpected ending, the park trip is abandoned in favor of home playtime. Instead of getting frustrated at Sid’s delays, the parent joins in on the fun. </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Laugh-out-loud: With quirky, irreverent humor reminiscent of Kate Beaton. </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Distinctive art: Greenberg’s playful, bold style lends extra humor and whimsy to a memorably imaginative character.</a:t>
            </a:r>
            <a:br>
              <a:rPr lang="en-US" sz="1125" strike="noStrike" dirty="0">
                <a:solidFill>
                  <a:srgbClr val="000000"/>
                </a:solidFill>
                <a:latin typeface="open sans" pitchFamily="34" charset="0"/>
                <a:ea typeface="open sans" pitchFamily="34" charset="-122"/>
                <a:cs typeface="open sans" pitchFamily="34" charset="-120"/>
              </a:rPr>
            </a:br>
            <a:endParaRPr lang="en-US" sz="1125" strike="noStrike" dirty="0">
              <a:solidFill>
                <a:srgbClr val="000000"/>
              </a:solidFill>
              <a:latin typeface="open sans" pitchFamily="34" charset="0"/>
              <a:ea typeface="open sans" pitchFamily="34" charset="-122"/>
              <a:cs typeface="open sans" pitchFamily="34" charset="-120"/>
            </a:endParaRPr>
          </a:p>
          <a:p>
            <a:pPr algn="l"/>
            <a:r>
              <a:rPr lang="en-US" sz="1125" b="1" dirty="0">
                <a:latin typeface="open sans" pitchFamily="34" charset="0"/>
                <a:ea typeface="open sans" pitchFamily="34" charset="-122"/>
                <a:cs typeface="open sans" pitchFamily="34" charset="-120"/>
              </a:rPr>
              <a:t>AGES 4-8</a:t>
            </a:r>
            <a:endParaRPr lang="en-US" sz="2000" b="1" dirty="0"/>
          </a:p>
        </p:txBody>
      </p:sp>
      <p:pic>
        <p:nvPicPr>
          <p:cNvPr id="3" name="Image 0" descr="https://api.edelweiss.plus/jacketcovers/ea/bndv/images/jacket_covers/original/9781419771095_ae6c_remote__28731.jpg?width=110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0075" y="200025"/>
            <a:ext cx="5276850" cy="6477000"/>
          </a:xfrm>
          <a:prstGeom prst="rect">
            <a:avLst/>
          </a:prstGeom>
          <a:effectLst>
            <a:outerShdw blurRad="50800" dist="38100" dir="5400000" algn="t" rotWithShape="0">
              <a:prstClr val="black">
                <a:alpha val="40000"/>
              </a:prstClr>
            </a:outerShdw>
          </a:effectLst>
        </p:spPr>
      </p:pic>
      <p:sp>
        <p:nvSpPr>
          <p:cNvPr id="4" name="Text 0"/>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$29.99 | NZ $34.99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9781419771095</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32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Hardcover</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274 mm x 226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Abrams Books for Young Readers</a:t>
            </a:r>
            <a:endParaRPr lang="en-US" sz="800" dirty="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abra/images/illustrations/original/9781419771095.in01_e8690.jpg?width=204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23963" y="381000"/>
            <a:ext cx="9744075" cy="6096000"/>
          </a:xfrm>
          <a:prstGeom prst="rect">
            <a:avLst/>
          </a:prstGeom>
          <a:ln>
            <a:solidFill>
              <a:schemeClr val="bg1">
                <a:lumMod val="85000"/>
              </a:schemeClr>
            </a:solid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00C74-E44A-D13F-ABB6-ED7BDD3E124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056ED67-1153-6354-1792-21E900D93D0D}"/>
              </a:ext>
            </a:extLst>
          </p:cNvPr>
          <p:cNvSpPr>
            <a:spLocks noGrp="1"/>
          </p:cNvSpPr>
          <p:nvPr>
            <p:ph type="body" idx="100"/>
          </p:nvPr>
        </p:nvSpPr>
        <p:spPr>
          <a:xfrm>
            <a:off x="5278548" y="575272"/>
            <a:ext cx="1634905" cy="388545"/>
          </a:xfrm>
        </p:spPr>
        <p:txBody>
          <a:bodyPr/>
          <a:lstStyle/>
          <a:p>
            <a:r>
              <a:rPr lang="en-AU" sz="1600" b="1" dirty="0"/>
              <a:t>ALSO AVAILABLE</a:t>
            </a:r>
          </a:p>
        </p:txBody>
      </p:sp>
      <p:grpSp>
        <p:nvGrpSpPr>
          <p:cNvPr id="21" name="Group 20">
            <a:extLst>
              <a:ext uri="{FF2B5EF4-FFF2-40B4-BE49-F238E27FC236}">
                <a16:creationId xmlns:a16="http://schemas.microsoft.com/office/drawing/2014/main" id="{F6641326-46FB-AC84-B146-BC78AFAD5089}"/>
              </a:ext>
            </a:extLst>
          </p:cNvPr>
          <p:cNvGrpSpPr/>
          <p:nvPr/>
        </p:nvGrpSpPr>
        <p:grpSpPr>
          <a:xfrm>
            <a:off x="8030041" y="1965144"/>
            <a:ext cx="3848100" cy="3457762"/>
            <a:chOff x="7677616" y="2235993"/>
            <a:chExt cx="3848100" cy="3457762"/>
          </a:xfrm>
        </p:grpSpPr>
        <p:sp>
          <p:nvSpPr>
            <p:cNvPr id="4" name="Text Placeholder 1">
              <a:extLst>
                <a:ext uri="{FF2B5EF4-FFF2-40B4-BE49-F238E27FC236}">
                  <a16:creationId xmlns:a16="http://schemas.microsoft.com/office/drawing/2014/main" id="{3D232CA8-9D2E-AB27-F5AD-4832193D47D1}"/>
                </a:ext>
              </a:extLst>
            </p:cNvPr>
            <p:cNvSpPr txBox="1">
              <a:spLocks/>
            </p:cNvSpPr>
            <p:nvPr/>
          </p:nvSpPr>
          <p:spPr>
            <a:xfrm>
              <a:off x="8921168" y="5379200"/>
              <a:ext cx="1375644" cy="314555"/>
            </a:xfrm>
            <a:prstGeom prst="rect">
              <a:avLst/>
            </a:prstGeom>
            <a:solidFill>
              <a:srgbClr val="FFFFFF">
                <a:alpha val="0"/>
              </a:srgbClr>
            </a:solidFill>
            <a:ln/>
          </p:spPr>
          <p:txBody>
            <a:bodyPr wrap="square" rtlCol="0"/>
            <a:lstStyle>
              <a:lvl1pPr marL="0" indent="0" algn="l" defTabSz="914400" rtl="0" eaLnBrk="1" latinLnBrk="0" hangingPunct="1">
                <a:spcBef>
                  <a:spcPct val="20000"/>
                </a:spcBef>
                <a:buFont typeface="Arial" pitchFamily="34" charset="0"/>
                <a:buNone/>
                <a:defRPr lang="en-US" sz="2100" kern="1200" dirty="0">
                  <a:solidFill>
                    <a:srgbClr val="00000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1400" b="1" dirty="0"/>
                <a:t>9780500421116</a:t>
              </a:r>
            </a:p>
          </p:txBody>
        </p:sp>
        <p:pic>
          <p:nvPicPr>
            <p:cNvPr id="17" name="Picture 16">
              <a:extLst>
                <a:ext uri="{FF2B5EF4-FFF2-40B4-BE49-F238E27FC236}">
                  <a16:creationId xmlns:a16="http://schemas.microsoft.com/office/drawing/2014/main" id="{E5B71A74-366D-5CAE-E003-6046573E4B7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677616" y="2235993"/>
              <a:ext cx="3848100" cy="2772364"/>
            </a:xfrm>
            <a:prstGeom prst="rect">
              <a:avLst/>
            </a:prstGeom>
          </p:spPr>
        </p:pic>
      </p:grpSp>
      <p:grpSp>
        <p:nvGrpSpPr>
          <p:cNvPr id="22" name="Group 21">
            <a:extLst>
              <a:ext uri="{FF2B5EF4-FFF2-40B4-BE49-F238E27FC236}">
                <a16:creationId xmlns:a16="http://schemas.microsoft.com/office/drawing/2014/main" id="{957AD8FB-45BB-4954-FE57-7CEE24D0B288}"/>
              </a:ext>
            </a:extLst>
          </p:cNvPr>
          <p:cNvGrpSpPr/>
          <p:nvPr/>
        </p:nvGrpSpPr>
        <p:grpSpPr>
          <a:xfrm>
            <a:off x="4124558" y="1851433"/>
            <a:ext cx="3849600" cy="3573305"/>
            <a:chOff x="3653008" y="2122282"/>
            <a:chExt cx="3849600" cy="3573305"/>
          </a:xfrm>
        </p:grpSpPr>
        <p:sp>
          <p:nvSpPr>
            <p:cNvPr id="9" name="Text Placeholder 1">
              <a:extLst>
                <a:ext uri="{FF2B5EF4-FFF2-40B4-BE49-F238E27FC236}">
                  <a16:creationId xmlns:a16="http://schemas.microsoft.com/office/drawing/2014/main" id="{E96F1EED-E7B8-4785-78A9-50C9B1498A3D}"/>
                </a:ext>
              </a:extLst>
            </p:cNvPr>
            <p:cNvSpPr txBox="1">
              <a:spLocks/>
            </p:cNvSpPr>
            <p:nvPr/>
          </p:nvSpPr>
          <p:spPr>
            <a:xfrm>
              <a:off x="4889986" y="5381032"/>
              <a:ext cx="1375644" cy="314555"/>
            </a:xfrm>
            <a:prstGeom prst="rect">
              <a:avLst/>
            </a:prstGeom>
            <a:solidFill>
              <a:srgbClr val="FFFFFF">
                <a:alpha val="0"/>
              </a:srgbClr>
            </a:solidFill>
            <a:ln/>
          </p:spPr>
          <p:txBody>
            <a:bodyPr wrap="square" rtlCol="0"/>
            <a:lstStyle>
              <a:lvl1pPr marL="0" indent="0" algn="l" defTabSz="914400" rtl="0" eaLnBrk="1" latinLnBrk="0" hangingPunct="1">
                <a:spcBef>
                  <a:spcPct val="20000"/>
                </a:spcBef>
                <a:buFont typeface="Arial" pitchFamily="34" charset="0"/>
                <a:buNone/>
                <a:defRPr lang="en-US" sz="2100" kern="1200" dirty="0">
                  <a:solidFill>
                    <a:srgbClr val="00000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1400" b="1" dirty="0"/>
                <a:t>9780500421147</a:t>
              </a:r>
            </a:p>
          </p:txBody>
        </p:sp>
        <p:pic>
          <p:nvPicPr>
            <p:cNvPr id="20" name="Picture 19">
              <a:extLst>
                <a:ext uri="{FF2B5EF4-FFF2-40B4-BE49-F238E27FC236}">
                  <a16:creationId xmlns:a16="http://schemas.microsoft.com/office/drawing/2014/main" id="{AAA28121-0334-E1E3-E1B9-5FE8D1FC8B56}"/>
                </a:ext>
              </a:extLst>
            </p:cNvPr>
            <p:cNvPicPr>
              <a:picLocks noChangeAspect="1"/>
            </p:cNvPicPr>
            <p:nvPr/>
          </p:nvPicPr>
          <p:blipFill>
            <a:blip r:embed="rId3" cstate="screen">
              <a:extLst>
                <a:ext uri="{28A0092B-C50C-407E-A947-70E740481C1C}">
                  <a14:useLocalDpi xmlns:a14="http://schemas.microsoft.com/office/drawing/2010/main"/>
                </a:ext>
              </a:extLst>
            </a:blip>
            <a:srcRect t="-4099"/>
            <a:stretch/>
          </p:blipFill>
          <p:spPr>
            <a:xfrm>
              <a:off x="3653008" y="2122282"/>
              <a:ext cx="3849600" cy="2887200"/>
            </a:xfrm>
            <a:prstGeom prst="rect">
              <a:avLst/>
            </a:prstGeom>
          </p:spPr>
        </p:pic>
      </p:grpSp>
      <p:grpSp>
        <p:nvGrpSpPr>
          <p:cNvPr id="24" name="Group 23">
            <a:extLst>
              <a:ext uri="{FF2B5EF4-FFF2-40B4-BE49-F238E27FC236}">
                <a16:creationId xmlns:a16="http://schemas.microsoft.com/office/drawing/2014/main" id="{EEB54B1D-E292-7E6A-9FED-DCAD7696F92D}"/>
              </a:ext>
            </a:extLst>
          </p:cNvPr>
          <p:cNvGrpSpPr/>
          <p:nvPr/>
        </p:nvGrpSpPr>
        <p:grpSpPr>
          <a:xfrm>
            <a:off x="219075" y="1965144"/>
            <a:ext cx="3849600" cy="3533585"/>
            <a:chOff x="600075" y="2235993"/>
            <a:chExt cx="3849600" cy="3533585"/>
          </a:xfrm>
        </p:grpSpPr>
        <p:sp>
          <p:nvSpPr>
            <p:cNvPr id="8" name="Text Placeholder 1">
              <a:extLst>
                <a:ext uri="{FF2B5EF4-FFF2-40B4-BE49-F238E27FC236}">
                  <a16:creationId xmlns:a16="http://schemas.microsoft.com/office/drawing/2014/main" id="{E8A84BA2-6940-B877-B335-8AD48B5E8095}"/>
                </a:ext>
              </a:extLst>
            </p:cNvPr>
            <p:cNvSpPr txBox="1">
              <a:spLocks/>
            </p:cNvSpPr>
            <p:nvPr/>
          </p:nvSpPr>
          <p:spPr>
            <a:xfrm>
              <a:off x="1837053" y="5422906"/>
              <a:ext cx="1375644" cy="346672"/>
            </a:xfrm>
            <a:prstGeom prst="rect">
              <a:avLst/>
            </a:prstGeom>
            <a:solidFill>
              <a:srgbClr val="FFFFFF">
                <a:alpha val="0"/>
              </a:srgbClr>
            </a:solidFill>
            <a:ln/>
          </p:spPr>
          <p:txBody>
            <a:bodyPr wrap="square" rtlCol="0"/>
            <a:lstStyle>
              <a:lvl1pPr marL="0" indent="0" algn="l" defTabSz="914400" rtl="0" eaLnBrk="1" latinLnBrk="0" hangingPunct="1">
                <a:spcBef>
                  <a:spcPct val="20000"/>
                </a:spcBef>
                <a:buFont typeface="Arial" pitchFamily="34" charset="0"/>
                <a:buNone/>
                <a:defRPr lang="en-US" sz="2100" kern="1200" dirty="0">
                  <a:solidFill>
                    <a:srgbClr val="00000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1400" b="1" dirty="0"/>
                <a:t>9780500421123</a:t>
              </a:r>
              <a:endParaRPr lang="en-AU" sz="1600" b="1" dirty="0"/>
            </a:p>
          </p:txBody>
        </p:sp>
        <p:pic>
          <p:nvPicPr>
            <p:cNvPr id="23" name="Picture 22">
              <a:extLst>
                <a:ext uri="{FF2B5EF4-FFF2-40B4-BE49-F238E27FC236}">
                  <a16:creationId xmlns:a16="http://schemas.microsoft.com/office/drawing/2014/main" id="{D47B244F-7931-099F-9C48-7988878FDF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0075" y="2235993"/>
              <a:ext cx="3849600" cy="2887200"/>
            </a:xfrm>
            <a:prstGeom prst="rect">
              <a:avLst/>
            </a:prstGeom>
          </p:spPr>
        </p:pic>
      </p:grpSp>
    </p:spTree>
    <p:extLst>
      <p:ext uri="{BB962C8B-B14F-4D97-AF65-F5344CB8AC3E}">
        <p14:creationId xmlns:p14="http://schemas.microsoft.com/office/powerpoint/2010/main" val="380079853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abra/images/illustrations/original/9781419771095.in02_d88a4.jpg?width=204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23963" y="381000"/>
            <a:ext cx="9744075" cy="6096000"/>
          </a:xfrm>
          <a:prstGeom prst="rect">
            <a:avLst/>
          </a:prstGeom>
          <a:ln>
            <a:solidFill>
              <a:schemeClr val="bg1">
                <a:lumMod val="85000"/>
              </a:schemeClr>
            </a:solidFill>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abra/images/illustrations/original/9781419771095.in03_e0cf1.jpg?width=204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23963" y="381000"/>
            <a:ext cx="9744075" cy="6096000"/>
          </a:xfrm>
          <a:prstGeom prst="rect">
            <a:avLst/>
          </a:prstGeom>
          <a:ln>
            <a:solidFill>
              <a:schemeClr val="bg1">
                <a:lumMod val="85000"/>
              </a:schemeClr>
            </a:solidFill>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abra/images/illustrations/original/9781419771095.in04_37335.jpg?width=204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23963" y="381000"/>
            <a:ext cx="9744075" cy="6096000"/>
          </a:xfrm>
          <a:prstGeom prst="rect">
            <a:avLst/>
          </a:prstGeom>
          <a:ln>
            <a:solidFill>
              <a:schemeClr val="bg1">
                <a:lumMod val="85000"/>
              </a:schemeClr>
            </a:solidFill>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abra/images/illustrations/original/9781419771095.in05_908a6.jpg?width=204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23963" y="381000"/>
            <a:ext cx="9744075" cy="6096000"/>
          </a:xfrm>
          <a:prstGeom prst="rect">
            <a:avLst/>
          </a:prstGeom>
          <a:ln>
            <a:solidFill>
              <a:schemeClr val="bg1">
                <a:lumMod val="85000"/>
              </a:schemeClr>
            </a:solidFill>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abra/images/illustrations/original/9781419771095.in07_b1fd6.jpg?width=204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4913" y="381000"/>
            <a:ext cx="9744075" cy="6096000"/>
          </a:xfrm>
          <a:prstGeom prst="rect">
            <a:avLst/>
          </a:prstGeom>
          <a:ln>
            <a:solidFill>
              <a:schemeClr val="bg1">
                <a:lumMod val="85000"/>
              </a:schemeClr>
            </a:solidFill>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E33E0-1BA1-75A3-B0AC-FF2CA1CD8EAF}"/>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0D1A31AF-8029-2FD4-999D-699CBC802705}"/>
              </a:ext>
            </a:extLst>
          </p:cNvPr>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Time to Go, Sid!</a:t>
            </a:r>
            <a:endParaRPr lang="en-US" sz="2000" dirty="0"/>
          </a:p>
          <a:p>
            <a:pPr marL="0" indent="0" algn="l">
              <a:spcBef>
                <a:spcPts val="375"/>
              </a:spcBef>
              <a:spcAft>
                <a:spcPts val="375"/>
              </a:spcAft>
              <a:buNone/>
            </a:pPr>
            <a:r>
              <a:rPr lang="en-US" sz="1425" strike="noStrike" dirty="0">
                <a:solidFill>
                  <a:srgbClr val="000000"/>
                </a:solidFill>
                <a:latin typeface="open sans" pitchFamily="34" charset="0"/>
                <a:ea typeface="open sans" pitchFamily="34" charset="-122"/>
                <a:cs typeface="open sans" pitchFamily="34" charset="-120"/>
              </a:rPr>
              <a:t>A PICTURE BOOK</a:t>
            </a:r>
            <a:endParaRPr lang="en-US" sz="2000" dirty="0"/>
          </a:p>
          <a:p>
            <a:pPr marL="0" indent="0" algn="l">
              <a:spcBef>
                <a:spcPts val="675"/>
              </a:spcBef>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Isabel Greenberg</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A “big kid” gets ready to go all on their own—and on their own timeline—in this hilarious and quirky picture book about a child’s growing independence and imagination, from bestselling author-illustrator Isabel Greenberg.</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 Imaginatively told through a child’s-eye view and full of entertaining moments that parents will relate to, this delightful picture book by Isabel Greenberg follows a headstrong child moving through their own world at their own pace, in their “I can do it myself!” phase. </a:t>
            </a:r>
            <a:endParaRPr lang="en-US" sz="1125" b="1" strike="noStrike" dirty="0">
              <a:solidFill>
                <a:srgbClr val="000000"/>
              </a:solidFill>
              <a:latin typeface="open sans" pitchFamily="34" charset="0"/>
              <a:ea typeface="open sans" pitchFamily="34" charset="-122"/>
              <a:cs typeface="open sans" pitchFamily="34" charset="-120"/>
            </a:endParaRPr>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Childhood milestone: Focuses on a universal stage of childhood where independent little ones begin to express their personalities and assert themselves. Sid’s parent gives them space to do things independently (sometimes with hilarious results). </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Parent-child bonding: In a sweet, unexpected ending, the park trip is abandoned in favor of home playtime. Instead of getting frustrated at Sid’s delays, the parent joins in on the fun. </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Laugh-out-loud: With quirky, irreverent humor reminiscent of Kate Beaton. </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Distinctive art: Greenberg’s playful, bold style lends extra humor and whimsy to a memorably imaginative character.</a:t>
            </a:r>
            <a:br>
              <a:rPr lang="en-US" sz="1125" strike="noStrike" dirty="0">
                <a:solidFill>
                  <a:srgbClr val="000000"/>
                </a:solidFill>
                <a:latin typeface="open sans" pitchFamily="34" charset="0"/>
                <a:ea typeface="open sans" pitchFamily="34" charset="-122"/>
                <a:cs typeface="open sans" pitchFamily="34" charset="-120"/>
              </a:rPr>
            </a:br>
            <a:endParaRPr lang="en-US" sz="1125" strike="noStrike" dirty="0">
              <a:solidFill>
                <a:srgbClr val="000000"/>
              </a:solidFill>
              <a:latin typeface="open sans" pitchFamily="34" charset="0"/>
              <a:ea typeface="open sans" pitchFamily="34" charset="-122"/>
              <a:cs typeface="open sans" pitchFamily="34" charset="-120"/>
            </a:endParaRPr>
          </a:p>
          <a:p>
            <a:pPr algn="l"/>
            <a:r>
              <a:rPr lang="en-US" sz="1125" b="1" dirty="0">
                <a:latin typeface="open sans" pitchFamily="34" charset="0"/>
                <a:ea typeface="open sans" pitchFamily="34" charset="-122"/>
                <a:cs typeface="open sans" pitchFamily="34" charset="-120"/>
              </a:rPr>
              <a:t>AGES 4-8</a:t>
            </a:r>
            <a:endParaRPr lang="en-US" sz="2000" b="1" dirty="0"/>
          </a:p>
        </p:txBody>
      </p:sp>
      <p:pic>
        <p:nvPicPr>
          <p:cNvPr id="3" name="Image 0" descr="https://api.edelweiss.plus/jacketcovers/ea/bndv/images/jacket_covers/original/9781419771095_ae6c_remote__28731.jpg?width=1108">
            <a:extLst>
              <a:ext uri="{FF2B5EF4-FFF2-40B4-BE49-F238E27FC236}">
                <a16:creationId xmlns:a16="http://schemas.microsoft.com/office/drawing/2014/main" id="{71C9008B-BC96-6D8D-B4EE-D1E623FF28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0075" y="200025"/>
            <a:ext cx="5276850" cy="6477000"/>
          </a:xfrm>
          <a:prstGeom prst="rect">
            <a:avLst/>
          </a:prstGeom>
          <a:effectLst>
            <a:outerShdw blurRad="50800" dist="38100" dir="5400000" algn="t" rotWithShape="0">
              <a:prstClr val="black">
                <a:alpha val="40000"/>
              </a:prstClr>
            </a:outerShdw>
          </a:effectLst>
        </p:spPr>
      </p:pic>
      <p:sp>
        <p:nvSpPr>
          <p:cNvPr id="4" name="Text 0">
            <a:extLst>
              <a:ext uri="{FF2B5EF4-FFF2-40B4-BE49-F238E27FC236}">
                <a16:creationId xmlns:a16="http://schemas.microsoft.com/office/drawing/2014/main" id="{AD3929DA-0102-B3F7-FC34-B458011AF116}"/>
              </a:ext>
            </a:extLst>
          </p:cNvPr>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$29.99 | NZ $34.99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9781419771095</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32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Hardcover</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274 mm x 226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Abrams Books for Young Readers</a:t>
            </a:r>
            <a:endParaRPr lang="en-US" sz="800" dirty="0"/>
          </a:p>
        </p:txBody>
      </p:sp>
    </p:spTree>
    <p:extLst>
      <p:ext uri="{BB962C8B-B14F-4D97-AF65-F5344CB8AC3E}">
        <p14:creationId xmlns:p14="http://schemas.microsoft.com/office/powerpoint/2010/main" val="301109832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jacket_covers/original/9781419767531_7bef_remote__7acc7.jpg?width=105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74676" y="0"/>
            <a:ext cx="5042647" cy="6858000"/>
          </a:xfrm>
          <a:prstGeom prst="rect">
            <a:avLst/>
          </a:prstGeom>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The Lucky Day (Seashell Key #3)</a:t>
            </a:r>
            <a:endParaRPr lang="en-US" sz="2000" dirty="0"/>
          </a:p>
          <a:p>
            <a:pPr marL="0" indent="0" algn="l">
              <a:spcBef>
                <a:spcPts val="375"/>
              </a:spcBef>
              <a:spcAft>
                <a:spcPts val="375"/>
              </a:spcAft>
              <a:buNone/>
            </a:pPr>
            <a:r>
              <a:rPr lang="en-US" sz="1425" strike="noStrike" dirty="0">
                <a:solidFill>
                  <a:srgbClr val="000000"/>
                </a:solidFill>
                <a:latin typeface="open sans" pitchFamily="34" charset="0"/>
                <a:ea typeface="open sans" pitchFamily="34" charset="-122"/>
                <a:cs typeface="open sans" pitchFamily="34" charset="-120"/>
              </a:rPr>
              <a:t>A CHAPTER BOOK</a:t>
            </a:r>
            <a:endParaRPr lang="en-US" sz="2000" dirty="0"/>
          </a:p>
          <a:p>
            <a:pPr marL="0" indent="0" algn="l">
              <a:spcBef>
                <a:spcPts val="675"/>
              </a:spcBef>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Lourdes Heuer</a:t>
            </a: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The Lucky Day is the third book from author Lourdes Heuer and award-winning illustrator Lynnor Bontigao’s young chapter-book series—perfect for fans of Princess in Black and Mercy Watson—about a diverse community of kids living in a beautiful seaside town.</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It’s the last day of school before spring break, but there’s still so much to do! Mateo is on a mission to catch a leprechaun, and Sasha and Sophia can’t wait to work on their school garden. Elena just wants to read about dinosaurs, but when she finds a secret map in her textbook, she’ll need all her friends to help her find the treasure of Seashell Key—and make a treasure map of their own!  </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Filled with a vibrant cast and lots of spring fun, this is a great addition to an utterly charming chapter-book series. </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Building series: Book 1 was named a Best Book of the Year by the Chicago Public Library, and Book 2 was called “a great first chapter book for kids just moving on from early readers” by </a:t>
            </a:r>
            <a:r>
              <a:rPr lang="en-US" sz="1125" i="1" strike="noStrike" dirty="0">
                <a:solidFill>
                  <a:srgbClr val="000000"/>
                </a:solidFill>
                <a:latin typeface="open sans" pitchFamily="34" charset="0"/>
                <a:ea typeface="open sans" pitchFamily="34" charset="-122"/>
                <a:cs typeface="open sans" pitchFamily="34" charset="-120"/>
              </a:rPr>
              <a:t>School Library Journal</a:t>
            </a: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Popular category: Young, full-color chapter books are popular with emerging readers, and this is a masterfully written and charming addition to the category. </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Literacy builder: Short sentences, repetition, reader questions, and more make this series “ideal for sensitive beginning readers” (</a:t>
            </a:r>
            <a:r>
              <a:rPr lang="en-US" sz="1125" i="1" strike="noStrike" dirty="0">
                <a:solidFill>
                  <a:srgbClr val="000000"/>
                </a:solidFill>
                <a:latin typeface="open sans" pitchFamily="34" charset="0"/>
                <a:ea typeface="open sans" pitchFamily="34" charset="-122"/>
                <a:cs typeface="open sans" pitchFamily="34" charset="-120"/>
              </a:rPr>
              <a:t>Kirkus</a:t>
            </a:r>
            <a:r>
              <a:rPr lang="en-US" sz="1125" strike="noStrike" dirty="0">
                <a:solidFill>
                  <a:srgbClr val="000000"/>
                </a:solidFill>
                <a:latin typeface="open sans" pitchFamily="34" charset="0"/>
                <a:ea typeface="open sans" pitchFamily="34" charset="-122"/>
                <a:cs typeface="open sans" pitchFamily="34" charset="-120"/>
              </a:rPr>
              <a:t>).</a:t>
            </a:r>
          </a:p>
          <a:p>
            <a:pPr algn="l"/>
            <a:endParaRPr lang="en-US" sz="1125" dirty="0">
              <a:latin typeface="open sans" pitchFamily="34" charset="0"/>
              <a:ea typeface="open sans" pitchFamily="34" charset="-122"/>
              <a:cs typeface="open sans" pitchFamily="34" charset="-120"/>
            </a:endParaRPr>
          </a:p>
          <a:p>
            <a:pPr algn="l"/>
            <a:r>
              <a:rPr lang="en-US" sz="1125" b="1" strike="noStrike" dirty="0">
                <a:solidFill>
                  <a:srgbClr val="000000"/>
                </a:solidFill>
                <a:latin typeface="open sans" pitchFamily="34" charset="0"/>
                <a:ea typeface="open sans" pitchFamily="34" charset="-122"/>
                <a:cs typeface="open sans" pitchFamily="34" charset="-120"/>
              </a:rPr>
              <a:t>AGES 5-8</a:t>
            </a:r>
          </a:p>
          <a:p>
            <a:pPr marL="171450" indent="-171450" algn="l">
              <a:buFont typeface="Arial" panose="020B0604020202020204" pitchFamily="34" charset="0"/>
              <a:buChar char="•"/>
            </a:pPr>
            <a:endParaRPr lang="en-US" sz="2000" dirty="0"/>
          </a:p>
        </p:txBody>
      </p:sp>
      <p:pic>
        <p:nvPicPr>
          <p:cNvPr id="3" name="Image 0" descr="https://api.edelweiss.plus/jacketcovers/ea/bndv/images/jacket_covers/original/9781419767531_7bef_remote__7acc7.jpg?width=100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7250" y="200025"/>
            <a:ext cx="4762500" cy="6477000"/>
          </a:xfrm>
          <a:prstGeom prst="rect">
            <a:avLst/>
          </a:prstGeom>
          <a:effectLst>
            <a:outerShdw blurRad="50800" dist="38100" dir="5400000" algn="t" rotWithShape="0">
              <a:prstClr val="black">
                <a:alpha val="40000"/>
              </a:prstClr>
            </a:outerShdw>
          </a:effectLst>
        </p:spPr>
      </p:pic>
      <p:sp>
        <p:nvSpPr>
          <p:cNvPr id="4" name="Text 0"/>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$14.99 | NZ $19.99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9781419767531</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80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Paperback</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210 mm x 152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Amulet Paperbacks</a:t>
            </a:r>
            <a:endParaRPr lang="en-US" sz="800" dirty="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419767531_13fd4_remote_1_92896.jpg?width=1844"/>
          <p:cNvPicPr>
            <a:picLocks noChangeAspect="1"/>
          </p:cNvPicPr>
          <p:nvPr/>
        </p:nvPicPr>
        <p:blipFill>
          <a:blip r:embed="rId3"/>
          <a:stretch>
            <a:fillRect/>
          </a:stretch>
        </p:blipFill>
        <p:spPr>
          <a:xfrm>
            <a:off x="1704975" y="381000"/>
            <a:ext cx="8782050" cy="6096000"/>
          </a:xfrm>
          <a:prstGeom prst="rect">
            <a:avLst/>
          </a:prstGeom>
          <a:ln>
            <a:solidFill>
              <a:schemeClr val="bg1">
                <a:lumMod val="85000"/>
              </a:schemeClr>
            </a:solidFill>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419767531_23bf4_remote_2_208af.jpg?width=1844"/>
          <p:cNvPicPr>
            <a:picLocks noChangeAspect="1"/>
          </p:cNvPicPr>
          <p:nvPr/>
        </p:nvPicPr>
        <p:blipFill>
          <a:blip r:embed="rId3"/>
          <a:stretch>
            <a:fillRect/>
          </a:stretch>
        </p:blipFill>
        <p:spPr>
          <a:xfrm>
            <a:off x="1704975" y="381000"/>
            <a:ext cx="8782050" cy="6096000"/>
          </a:xfrm>
          <a:prstGeom prst="rect">
            <a:avLst/>
          </a:prstGeom>
          <a:ln>
            <a:solidFill>
              <a:schemeClr val="bg1">
                <a:lumMod val="85000"/>
              </a:schemeClr>
            </a:solid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Fintastic Bingo</a:t>
            </a:r>
            <a:endParaRPr lang="en-US" sz="2000" dirty="0"/>
          </a:p>
          <a:p>
            <a:pPr marL="0" indent="0" algn="l">
              <a:spcBef>
                <a:spcPts val="375"/>
              </a:spcBef>
              <a:spcAft>
                <a:spcPts val="375"/>
              </a:spcAft>
              <a:buNone/>
            </a:pPr>
            <a:r>
              <a:rPr lang="en-US" sz="1425" strike="noStrike" dirty="0">
                <a:solidFill>
                  <a:srgbClr val="000000"/>
                </a:solidFill>
                <a:latin typeface="open sans" pitchFamily="34" charset="0"/>
                <a:ea typeface="open sans" pitchFamily="34" charset="-122"/>
                <a:cs typeface="open sans" pitchFamily="34" charset="-120"/>
              </a:rPr>
              <a:t>A GAME FOR ALL AGES</a:t>
            </a:r>
            <a:endParaRPr lang="en-US" sz="2000" dirty="0"/>
          </a:p>
          <a:p>
            <a:pPr marL="0" indent="0" algn="l">
              <a:spcBef>
                <a:spcPts val="675"/>
              </a:spcBef>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Yuval Zommer</a:t>
            </a:r>
            <a:endParaRPr lang="en-US" sz="2000" dirty="0"/>
          </a:p>
          <a:p>
            <a:pPr marL="0" indent="0" algn="l">
              <a:spcBef>
                <a:spcPts val="1500"/>
              </a:spcBef>
              <a:buNone/>
            </a:pPr>
            <a:r>
              <a:rPr lang="en-US" sz="1125" i="1" strike="noStrike" dirty="0">
                <a:solidFill>
                  <a:srgbClr val="000000"/>
                </a:solidFill>
                <a:latin typeface="open sans" pitchFamily="34" charset="0"/>
                <a:ea typeface="open sans" pitchFamily="34" charset="-122"/>
                <a:cs typeface="open sans" pitchFamily="34" charset="-120"/>
              </a:rPr>
              <a:t>Fintastic Bingo</a:t>
            </a:r>
            <a:r>
              <a:rPr lang="en-US" sz="1125" strike="noStrike" dirty="0">
                <a:solidFill>
                  <a:srgbClr val="000000"/>
                </a:solidFill>
                <a:latin typeface="open sans" pitchFamily="34" charset="0"/>
                <a:ea typeface="open sans" pitchFamily="34" charset="-122"/>
                <a:cs typeface="open sans" pitchFamily="34" charset="-120"/>
              </a:rPr>
              <a:t> plunges the family-favourite game into the deep sea, featuring forty-eight shimmery and surprising sea creatures by Yuval Zommer.</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171450" indent="-171450" algn="l">
              <a:spcBef>
                <a:spcPts val="12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Discover the fintastic creatures of the ocean as you excitedly wait to shout 'Bingo!' You may be familiar with the turtle, seal and clownfish, but can you spot the mandarin dragonet, narwhal and gulper eel? Open the box to reveal a game board, six doublesided player cards, forty-eight sea creature tokens, 120 shell counters and a booklet filled with claw-some facts. </a:t>
            </a:r>
            <a:endParaRPr lang="en-US" sz="2000" dirty="0"/>
          </a:p>
          <a:p>
            <a:pPr marL="171450" indent="-171450" algn="l">
              <a:spcBef>
                <a:spcPts val="12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Do you know why a seahorse has two skeletons? Or why a female anglerfish has a light bulb hanging from her head? Or exactly how big a blue whale is? Learn the answers to these questions and much more while you play. </a:t>
            </a:r>
            <a:endParaRPr lang="en-US" sz="2000" dirty="0"/>
          </a:p>
          <a:p>
            <a:pPr marL="171450" indent="-171450" algn="l">
              <a:spcBef>
                <a:spcPts val="1200"/>
              </a:spcBef>
              <a:buFont typeface="Arial" panose="020B0604020202020204" pitchFamily="34" charset="0"/>
              <a:buChar char="•"/>
            </a:pPr>
            <a:r>
              <a:rPr lang="en-US" sz="1125" i="1" strike="noStrike" dirty="0" err="1">
                <a:solidFill>
                  <a:srgbClr val="000000"/>
                </a:solidFill>
                <a:latin typeface="open sans" pitchFamily="34" charset="0"/>
                <a:ea typeface="open sans" pitchFamily="34" charset="-122"/>
                <a:cs typeface="open sans" pitchFamily="34" charset="-120"/>
              </a:rPr>
              <a:t>Fintastic</a:t>
            </a:r>
            <a:r>
              <a:rPr lang="en-US" sz="1125" i="1" strike="noStrike" dirty="0">
                <a:solidFill>
                  <a:srgbClr val="000000"/>
                </a:solidFill>
                <a:latin typeface="open sans" pitchFamily="34" charset="0"/>
                <a:ea typeface="open sans" pitchFamily="34" charset="-122"/>
                <a:cs typeface="open sans" pitchFamily="34" charset="-120"/>
              </a:rPr>
              <a:t> Bingo </a:t>
            </a:r>
            <a:r>
              <a:rPr lang="en-US" sz="1125" strike="noStrike" dirty="0">
                <a:solidFill>
                  <a:srgbClr val="000000"/>
                </a:solidFill>
                <a:latin typeface="open sans" pitchFamily="34" charset="0"/>
                <a:ea typeface="open sans" pitchFamily="34" charset="-122"/>
                <a:cs typeface="open sans" pitchFamily="34" charset="-120"/>
              </a:rPr>
              <a:t>is the follow-up to Bugtastic Bingo, and features Yuval Zommer's much-loved sea illustrations. </a:t>
            </a:r>
          </a:p>
          <a:p>
            <a:pPr algn="l">
              <a:spcBef>
                <a:spcPts val="1200"/>
              </a:spcBef>
            </a:pPr>
            <a:r>
              <a:rPr lang="en-US" sz="1125" b="1" dirty="0">
                <a:latin typeface="open sans" pitchFamily="34" charset="0"/>
                <a:ea typeface="open sans" pitchFamily="34" charset="-122"/>
                <a:cs typeface="open sans" pitchFamily="34" charset="-120"/>
              </a:rPr>
              <a:t>AGES 4-8</a:t>
            </a:r>
            <a:endParaRPr lang="en-US" sz="2000" b="1" dirty="0"/>
          </a:p>
        </p:txBody>
      </p:sp>
      <p:pic>
        <p:nvPicPr>
          <p:cNvPr id="3" name="Image 0" descr="https://api.edelweiss.plus/jacketcovers/ea/bndv/images/jacket_covers/original/9780500421130_9528_remote__7a0dd.jpg?width=1200"/>
          <p:cNvPicPr>
            <a:picLocks noChangeAspect="1"/>
          </p:cNvPicPr>
          <p:nvPr/>
        </p:nvPicPr>
        <p:blipFill>
          <a:blip r:embed="rId3"/>
          <a:stretch>
            <a:fillRect/>
          </a:stretch>
        </p:blipFill>
        <p:spPr>
          <a:xfrm>
            <a:off x="381000" y="562163"/>
            <a:ext cx="5715000" cy="4215984"/>
          </a:xfrm>
          <a:prstGeom prst="rect">
            <a:avLst/>
          </a:prstGeom>
          <a:effectLst>
            <a:outerShdw blurRad="50800" dist="38100" dir="5400000" algn="t" rotWithShape="0">
              <a:prstClr val="black">
                <a:alpha val="40000"/>
              </a:prstClr>
            </a:outerShdw>
          </a:effectLst>
        </p:spPr>
      </p:pic>
      <p:sp>
        <p:nvSpPr>
          <p:cNvPr id="4" name="Text 0"/>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$36.99 | NZ $39.99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9780500421130</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12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Jigsaw Puzzle</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288 mm x 216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Thames and Hudson Ltd</a:t>
            </a:r>
            <a:endParaRPr lang="en-US" sz="800" dirty="0"/>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419767531_371ef_remote_3_048a7.jpg?width=1844"/>
          <p:cNvPicPr>
            <a:picLocks noChangeAspect="1"/>
          </p:cNvPicPr>
          <p:nvPr/>
        </p:nvPicPr>
        <p:blipFill>
          <a:blip r:embed="rId3"/>
          <a:stretch>
            <a:fillRect/>
          </a:stretch>
        </p:blipFill>
        <p:spPr>
          <a:xfrm>
            <a:off x="1704975" y="381000"/>
            <a:ext cx="8782050" cy="6096000"/>
          </a:xfrm>
          <a:prstGeom prst="rect">
            <a:avLst/>
          </a:prstGeom>
          <a:ln>
            <a:solidFill>
              <a:schemeClr val="bg1">
                <a:lumMod val="85000"/>
              </a:schemeClr>
            </a:solidFill>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419767531_42c23_remote_4_9c2a5.jpg?width=1844"/>
          <p:cNvPicPr>
            <a:picLocks noChangeAspect="1"/>
          </p:cNvPicPr>
          <p:nvPr/>
        </p:nvPicPr>
        <p:blipFill>
          <a:blip r:embed="rId3"/>
          <a:stretch>
            <a:fillRect/>
          </a:stretch>
        </p:blipFill>
        <p:spPr>
          <a:xfrm>
            <a:off x="1704975" y="381000"/>
            <a:ext cx="8782050" cy="6096000"/>
          </a:xfrm>
          <a:prstGeom prst="rect">
            <a:avLst/>
          </a:prstGeom>
          <a:ln>
            <a:solidFill>
              <a:schemeClr val="bg1">
                <a:lumMod val="85000"/>
              </a:schemeClr>
            </a:solidFill>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419767531_566fb_remote_5_574e5.jpg?width=1844"/>
          <p:cNvPicPr>
            <a:picLocks noChangeAspect="1"/>
          </p:cNvPicPr>
          <p:nvPr/>
        </p:nvPicPr>
        <p:blipFill>
          <a:blip r:embed="rId3"/>
          <a:stretch>
            <a:fillRect/>
          </a:stretch>
        </p:blipFill>
        <p:spPr>
          <a:xfrm>
            <a:off x="1704975" y="381000"/>
            <a:ext cx="8782050" cy="6096000"/>
          </a:xfrm>
          <a:prstGeom prst="rect">
            <a:avLst/>
          </a:prstGeom>
          <a:ln>
            <a:solidFill>
              <a:schemeClr val="bg1">
                <a:lumMod val="85000"/>
              </a:schemeClr>
            </a:solidFill>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419767531_6ecc5_remote_6_627fd.jpg?width=1844"/>
          <p:cNvPicPr>
            <a:picLocks noChangeAspect="1"/>
          </p:cNvPicPr>
          <p:nvPr/>
        </p:nvPicPr>
        <p:blipFill>
          <a:blip r:embed="rId3"/>
          <a:stretch>
            <a:fillRect/>
          </a:stretch>
        </p:blipFill>
        <p:spPr>
          <a:xfrm>
            <a:off x="1685925" y="381000"/>
            <a:ext cx="8782050" cy="6096000"/>
          </a:xfrm>
          <a:prstGeom prst="rect">
            <a:avLst/>
          </a:prstGeom>
          <a:ln>
            <a:solidFill>
              <a:schemeClr val="bg1">
                <a:lumMod val="85000"/>
              </a:schemeClr>
            </a:solidFill>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89034-1936-4467-809E-4A45A2906AC8}"/>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E542B517-4B5C-32B1-3BE6-06388A9D57A5}"/>
              </a:ext>
            </a:extLst>
          </p:cNvPr>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The Lucky Day (Seashell Key #3)</a:t>
            </a:r>
            <a:endParaRPr lang="en-US" sz="2000" dirty="0"/>
          </a:p>
          <a:p>
            <a:pPr marL="0" indent="0" algn="l">
              <a:spcBef>
                <a:spcPts val="375"/>
              </a:spcBef>
              <a:spcAft>
                <a:spcPts val="375"/>
              </a:spcAft>
              <a:buNone/>
            </a:pPr>
            <a:r>
              <a:rPr lang="en-US" sz="1425" strike="noStrike" dirty="0">
                <a:solidFill>
                  <a:srgbClr val="000000"/>
                </a:solidFill>
                <a:latin typeface="open sans" pitchFamily="34" charset="0"/>
                <a:ea typeface="open sans" pitchFamily="34" charset="-122"/>
                <a:cs typeface="open sans" pitchFamily="34" charset="-120"/>
              </a:rPr>
              <a:t>A CHAPTER BOOK</a:t>
            </a:r>
            <a:endParaRPr lang="en-US" sz="2000" dirty="0"/>
          </a:p>
          <a:p>
            <a:pPr marL="0" indent="0" algn="l">
              <a:spcBef>
                <a:spcPts val="675"/>
              </a:spcBef>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Lourdes Heuer</a:t>
            </a: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The Lucky Day is the third book from author Lourdes Heuer and award-winning illustrator Lynnor Bontigao’s young chapter-book series—perfect for fans of Princess in Black and Mercy Watson—about a diverse community of kids living in a beautiful seaside town.</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It’s the last day of school before spring break, but there’s still so much to do! Mateo is on a mission to catch a leprechaun, and Sasha and Sophia can’t wait to work on their school garden. Elena just wants to read about dinosaurs, but when she finds a secret map in her textbook, she’ll need all her friends to help her find the treasure of Seashell Key—and make a treasure map of their own!  </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Filled with a vibrant cast and lots of spring fun, this is a great addition to an utterly charming chapter-book series. </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Building series: Book 1 was named a Best Book of the Year by the Chicago Public Library, and Book 2 was called “a great first chapter book for kids just moving on from early readers” by </a:t>
            </a:r>
            <a:r>
              <a:rPr lang="en-US" sz="1125" i="1" strike="noStrike" dirty="0">
                <a:solidFill>
                  <a:srgbClr val="000000"/>
                </a:solidFill>
                <a:latin typeface="open sans" pitchFamily="34" charset="0"/>
                <a:ea typeface="open sans" pitchFamily="34" charset="-122"/>
                <a:cs typeface="open sans" pitchFamily="34" charset="-120"/>
              </a:rPr>
              <a:t>School Library Journal</a:t>
            </a: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Popular category: Young, full-color chapter books are popular with emerging readers, and this is a masterfully written and charming addition to the category. </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Literacy builder: Short sentences, repetition, reader questions, and more make this series “ideal for sensitive beginning readers” (</a:t>
            </a:r>
            <a:r>
              <a:rPr lang="en-US" sz="1125" i="1" strike="noStrike" dirty="0">
                <a:solidFill>
                  <a:srgbClr val="000000"/>
                </a:solidFill>
                <a:latin typeface="open sans" pitchFamily="34" charset="0"/>
                <a:ea typeface="open sans" pitchFamily="34" charset="-122"/>
                <a:cs typeface="open sans" pitchFamily="34" charset="-120"/>
              </a:rPr>
              <a:t>Kirkus</a:t>
            </a:r>
            <a:r>
              <a:rPr lang="en-US" sz="1125" strike="noStrike" dirty="0">
                <a:solidFill>
                  <a:srgbClr val="000000"/>
                </a:solidFill>
                <a:latin typeface="open sans" pitchFamily="34" charset="0"/>
                <a:ea typeface="open sans" pitchFamily="34" charset="-122"/>
                <a:cs typeface="open sans" pitchFamily="34" charset="-120"/>
              </a:rPr>
              <a:t>).</a:t>
            </a:r>
          </a:p>
          <a:p>
            <a:pPr algn="l"/>
            <a:endParaRPr lang="en-US" sz="1125" dirty="0">
              <a:latin typeface="open sans" pitchFamily="34" charset="0"/>
              <a:ea typeface="open sans" pitchFamily="34" charset="-122"/>
              <a:cs typeface="open sans" pitchFamily="34" charset="-120"/>
            </a:endParaRPr>
          </a:p>
          <a:p>
            <a:pPr algn="l"/>
            <a:r>
              <a:rPr lang="en-US" sz="1125" b="1" strike="noStrike" dirty="0">
                <a:solidFill>
                  <a:srgbClr val="000000"/>
                </a:solidFill>
                <a:latin typeface="open sans" pitchFamily="34" charset="0"/>
                <a:ea typeface="open sans" pitchFamily="34" charset="-122"/>
                <a:cs typeface="open sans" pitchFamily="34" charset="-120"/>
              </a:rPr>
              <a:t>AGES 5-8</a:t>
            </a:r>
          </a:p>
          <a:p>
            <a:pPr marL="171450" indent="-171450" algn="l">
              <a:buFont typeface="Arial" panose="020B0604020202020204" pitchFamily="34" charset="0"/>
              <a:buChar char="•"/>
            </a:pPr>
            <a:endParaRPr lang="en-US" sz="2000" dirty="0"/>
          </a:p>
        </p:txBody>
      </p:sp>
      <p:pic>
        <p:nvPicPr>
          <p:cNvPr id="3" name="Image 0" descr="https://api.edelweiss.plus/jacketcovers/ea/bndv/images/jacket_covers/original/9781419767531_7bef_remote__7acc7.jpg?width=1000">
            <a:extLst>
              <a:ext uri="{FF2B5EF4-FFF2-40B4-BE49-F238E27FC236}">
                <a16:creationId xmlns:a16="http://schemas.microsoft.com/office/drawing/2014/main" id="{7F136687-44BE-0F69-35AC-1DEEB1FC48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7250" y="200025"/>
            <a:ext cx="4762500" cy="6477000"/>
          </a:xfrm>
          <a:prstGeom prst="rect">
            <a:avLst/>
          </a:prstGeom>
          <a:effectLst>
            <a:outerShdw blurRad="50800" dist="38100" dir="5400000" algn="t" rotWithShape="0">
              <a:prstClr val="black">
                <a:alpha val="40000"/>
              </a:prstClr>
            </a:outerShdw>
          </a:effectLst>
        </p:spPr>
      </p:pic>
      <p:sp>
        <p:nvSpPr>
          <p:cNvPr id="4" name="Text 0">
            <a:extLst>
              <a:ext uri="{FF2B5EF4-FFF2-40B4-BE49-F238E27FC236}">
                <a16:creationId xmlns:a16="http://schemas.microsoft.com/office/drawing/2014/main" id="{77964650-2314-7A4E-8CA6-78336E041E17}"/>
              </a:ext>
            </a:extLst>
          </p:cNvPr>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$14.99 | NZ $19.99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9781419767531</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80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Paperback</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210 mm x 152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Amulet Paperbacks</a:t>
            </a:r>
            <a:endParaRPr lang="en-US" sz="800" dirty="0"/>
          </a:p>
        </p:txBody>
      </p:sp>
    </p:spTree>
    <p:extLst>
      <p:ext uri="{BB962C8B-B14F-4D97-AF65-F5344CB8AC3E}">
        <p14:creationId xmlns:p14="http://schemas.microsoft.com/office/powerpoint/2010/main" val="270682389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jacket_covers/original/9781419772825_4b5d_remote__9549a.jpg?width=105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74676" y="0"/>
            <a:ext cx="5042647" cy="6858000"/>
          </a:xfrm>
          <a:prstGeom prst="rect">
            <a:avLst/>
          </a:prstGeom>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Pen Pals (Dino Poet #2)</a:t>
            </a:r>
            <a:endParaRPr lang="en-US" sz="2000" dirty="0"/>
          </a:p>
          <a:p>
            <a:pPr marL="0" indent="0" algn="l">
              <a:spcBef>
                <a:spcPts val="375"/>
              </a:spcBef>
              <a:spcAft>
                <a:spcPts val="375"/>
              </a:spcAft>
              <a:buNone/>
            </a:pPr>
            <a:r>
              <a:rPr lang="en-US" sz="1425" strike="noStrike" dirty="0">
                <a:solidFill>
                  <a:srgbClr val="000000"/>
                </a:solidFill>
                <a:latin typeface="open sans" pitchFamily="34" charset="0"/>
                <a:ea typeface="open sans" pitchFamily="34" charset="-122"/>
                <a:cs typeface="open sans" pitchFamily="34" charset="-120"/>
              </a:rPr>
              <a:t>A GRAPHIC NOVEL!</a:t>
            </a:r>
            <a:endParaRPr lang="en-US" sz="2000" dirty="0"/>
          </a:p>
          <a:p>
            <a:pPr marL="0" indent="0" algn="l">
              <a:spcBef>
                <a:spcPts val="675"/>
              </a:spcBef>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Tom Angleberger</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From New York Times bestselling author Tom Angleberger, creator of the Origami Yoda series, comes a hilarious young graphic novel adventure through the land of the dinosaurs.</a:t>
            </a:r>
          </a:p>
          <a:p>
            <a:pPr marL="0" indent="0" algn="l">
              <a:buNone/>
            </a:pPr>
            <a:endParaRPr lang="en-US" sz="1125" dirty="0">
              <a:latin typeface="open sans" pitchFamily="34" charset="0"/>
              <a:ea typeface="open sans" pitchFamily="34" charset="-122"/>
              <a:cs typeface="open sans" pitchFamily="34" charset="-120"/>
            </a:endParaRPr>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Dino Poet wants to help Frog write his first poem, but there’s a problem—Frog doesn’t think he’s a writer! What if his poems are bad? What if he can’t come up with ideas? </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From the incomparable mind of New York Times bestselling author Tom Angleberger, this hilarious graphic novel series is a rollicking romp through the land of the dinosaurs and a celebration of the poets that live in all of us.  </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 Superstar author: Tom Angleberger is the author of the bestselling </a:t>
            </a:r>
            <a:r>
              <a:rPr lang="en-US" sz="1125" i="1" strike="noStrike" dirty="0">
                <a:solidFill>
                  <a:srgbClr val="000000"/>
                </a:solidFill>
                <a:latin typeface="open sans" pitchFamily="34" charset="0"/>
                <a:ea typeface="open sans" pitchFamily="34" charset="-122"/>
                <a:cs typeface="open sans" pitchFamily="34" charset="-120"/>
              </a:rPr>
              <a:t>Origami Yoda</a:t>
            </a:r>
            <a:r>
              <a:rPr lang="en-US" sz="1125" strike="noStrike" dirty="0">
                <a:solidFill>
                  <a:srgbClr val="000000"/>
                </a:solidFill>
                <a:latin typeface="open sans" pitchFamily="34" charset="0"/>
                <a:ea typeface="open sans" pitchFamily="34" charset="-122"/>
                <a:cs typeface="open sans" pitchFamily="34" charset="-120"/>
              </a:rPr>
              <a:t> series, the </a:t>
            </a:r>
            <a:r>
              <a:rPr lang="en-US" sz="1125" i="1" strike="noStrike" dirty="0">
                <a:solidFill>
                  <a:srgbClr val="000000"/>
                </a:solidFill>
                <a:latin typeface="open sans" pitchFamily="34" charset="0"/>
                <a:ea typeface="open sans" pitchFamily="34" charset="-122"/>
                <a:cs typeface="open sans" pitchFamily="34" charset="-120"/>
              </a:rPr>
              <a:t>Qwikpick Papers</a:t>
            </a:r>
            <a:r>
              <a:rPr lang="en-US" sz="1125" strike="noStrike" dirty="0">
                <a:solidFill>
                  <a:srgbClr val="000000"/>
                </a:solidFill>
                <a:latin typeface="open sans" pitchFamily="34" charset="0"/>
                <a:ea typeface="open sans" pitchFamily="34" charset="-122"/>
                <a:cs typeface="open sans" pitchFamily="34" charset="-120"/>
              </a:rPr>
              <a:t> series, and the </a:t>
            </a:r>
            <a:r>
              <a:rPr lang="en-US" sz="1125" i="1" strike="noStrike" dirty="0">
                <a:solidFill>
                  <a:srgbClr val="000000"/>
                </a:solidFill>
                <a:latin typeface="open sans" pitchFamily="34" charset="0"/>
                <a:ea typeface="open sans" pitchFamily="34" charset="-122"/>
                <a:cs typeface="open sans" pitchFamily="34" charset="-120"/>
              </a:rPr>
              <a:t>Flytrap Files </a:t>
            </a:r>
            <a:r>
              <a:rPr lang="en-US" sz="1125" strike="noStrike" dirty="0">
                <a:solidFill>
                  <a:srgbClr val="000000"/>
                </a:solidFill>
                <a:latin typeface="open sans" pitchFamily="34" charset="0"/>
                <a:ea typeface="open sans" pitchFamily="34" charset="-122"/>
                <a:cs typeface="open sans" pitchFamily="34" charset="-120"/>
              </a:rPr>
              <a:t>series, among many other beloved books for young readers. He’s a dynamic promoter, and kids love him. </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Poetry primer: This silly story serves as an accessible introduction to poetry for young readers, encouraging them to overcome fears of writing “bad” poems.  </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Growing format: Early graphic novels are on the rise with the success of </a:t>
            </a:r>
            <a:r>
              <a:rPr lang="en-US" sz="1125" i="1" strike="noStrike" dirty="0">
                <a:solidFill>
                  <a:srgbClr val="000000"/>
                </a:solidFill>
                <a:latin typeface="open sans" pitchFamily="34" charset="0"/>
                <a:ea typeface="open sans" pitchFamily="34" charset="-122"/>
                <a:cs typeface="open sans" pitchFamily="34" charset="-120"/>
              </a:rPr>
              <a:t>Fox &amp; Rabbit </a:t>
            </a:r>
            <a:r>
              <a:rPr lang="en-US" sz="1125" strike="noStrike" dirty="0">
                <a:solidFill>
                  <a:srgbClr val="000000"/>
                </a:solidFill>
                <a:latin typeface="open sans" pitchFamily="34" charset="0"/>
                <a:ea typeface="open sans" pitchFamily="34" charset="-122"/>
                <a:cs typeface="open sans" pitchFamily="34" charset="-120"/>
              </a:rPr>
              <a:t>(over 32,000 gross sales across formats), </a:t>
            </a:r>
            <a:r>
              <a:rPr lang="en-US" sz="1125" i="1" strike="noStrike" dirty="0">
                <a:solidFill>
                  <a:srgbClr val="000000"/>
                </a:solidFill>
                <a:latin typeface="open sans" pitchFamily="34" charset="0"/>
                <a:ea typeface="open sans" pitchFamily="34" charset="-122"/>
                <a:cs typeface="open sans" pitchFamily="34" charset="-120"/>
              </a:rPr>
              <a:t>Batcat</a:t>
            </a:r>
            <a:r>
              <a:rPr lang="en-US" sz="1125" strike="noStrike" dirty="0">
                <a:solidFill>
                  <a:srgbClr val="000000"/>
                </a:solidFill>
                <a:latin typeface="open sans" pitchFamily="34" charset="0"/>
                <a:ea typeface="open sans" pitchFamily="34" charset="-122"/>
                <a:cs typeface="open sans" pitchFamily="34" charset="-120"/>
              </a:rPr>
              <a:t> (over 35,000 copies sold across all formats), and </a:t>
            </a:r>
            <a:r>
              <a:rPr lang="en-US" sz="1125" i="1" strike="noStrike" dirty="0">
                <a:solidFill>
                  <a:srgbClr val="000000"/>
                </a:solidFill>
                <a:latin typeface="open sans" pitchFamily="34" charset="0"/>
                <a:ea typeface="open sans" pitchFamily="34" charset="-122"/>
                <a:cs typeface="open sans" pitchFamily="34" charset="-120"/>
              </a:rPr>
              <a:t>Astrid and Stella</a:t>
            </a:r>
            <a:r>
              <a:rPr lang="en-US" sz="1125" strike="noStrike" dirty="0">
                <a:solidFill>
                  <a:srgbClr val="000000"/>
                </a:solidFill>
                <a:latin typeface="open sans" pitchFamily="34" charset="0"/>
                <a:ea typeface="open sans" pitchFamily="34" charset="-122"/>
                <a:cs typeface="open sans" pitchFamily="34" charset="-120"/>
              </a:rPr>
              <a:t> (over 40,000 copies sold across formats), with no signs of slowing down. </a:t>
            </a:r>
            <a:br>
              <a:rPr lang="en-US" sz="1125" strike="noStrike" dirty="0">
                <a:solidFill>
                  <a:srgbClr val="000000"/>
                </a:solidFill>
                <a:latin typeface="open sans" pitchFamily="34" charset="0"/>
                <a:ea typeface="open sans" pitchFamily="34" charset="-122"/>
                <a:cs typeface="open sans" pitchFamily="34" charset="-120"/>
              </a:rPr>
            </a:br>
            <a:endParaRPr lang="en-US" sz="1125" strike="noStrike" dirty="0">
              <a:solidFill>
                <a:srgbClr val="000000"/>
              </a:solidFill>
              <a:latin typeface="open sans" pitchFamily="34" charset="0"/>
              <a:ea typeface="open sans" pitchFamily="34" charset="-122"/>
              <a:cs typeface="open sans" pitchFamily="34" charset="-120"/>
            </a:endParaRPr>
          </a:p>
          <a:p>
            <a:pPr algn="l"/>
            <a:r>
              <a:rPr lang="en-US" sz="1125" b="1" dirty="0">
                <a:latin typeface="open sans" pitchFamily="34" charset="0"/>
                <a:ea typeface="open sans" pitchFamily="34" charset="-122"/>
                <a:cs typeface="open sans" pitchFamily="34" charset="-120"/>
              </a:rPr>
              <a:t>AGES 5-8</a:t>
            </a:r>
            <a:endParaRPr lang="en-US" sz="2000" b="1" dirty="0"/>
          </a:p>
        </p:txBody>
      </p:sp>
      <p:pic>
        <p:nvPicPr>
          <p:cNvPr id="3" name="Image 0" descr="https://api.edelweiss.plus/jacketcovers/ea/bndv/images/jacket_covers/original/9781419772825_4b5d_remote__9549a.jpg?width=100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7250" y="200025"/>
            <a:ext cx="4762500" cy="6477000"/>
          </a:xfrm>
          <a:prstGeom prst="rect">
            <a:avLst/>
          </a:prstGeom>
          <a:effectLst>
            <a:outerShdw blurRad="50800" dist="38100" dir="5400000" algn="t" rotWithShape="0">
              <a:prstClr val="black">
                <a:alpha val="40000"/>
              </a:prstClr>
            </a:outerShdw>
          </a:effectLst>
        </p:spPr>
      </p:pic>
      <p:sp>
        <p:nvSpPr>
          <p:cNvPr id="4" name="Text 0"/>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$24.99 | NZ $29.99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9781419772825</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96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Hardcover</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210 mm x 152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Abrams Fanfare</a:t>
            </a:r>
            <a:endParaRPr lang="en-US" sz="800" dirty="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419772825_10554_remote_1_e48e7.jpg?width=1844"/>
          <p:cNvPicPr>
            <a:picLocks noChangeAspect="1"/>
          </p:cNvPicPr>
          <p:nvPr/>
        </p:nvPicPr>
        <p:blipFill>
          <a:blip r:embed="rId3"/>
          <a:stretch>
            <a:fillRect/>
          </a:stretch>
        </p:blipFill>
        <p:spPr>
          <a:xfrm>
            <a:off x="1704975" y="381000"/>
            <a:ext cx="8782050" cy="6096000"/>
          </a:xfrm>
          <a:prstGeom prst="rect">
            <a:avLst/>
          </a:prstGeom>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419772825_2c520_remote_2_677f1.jpg?width=1844"/>
          <p:cNvPicPr>
            <a:picLocks noChangeAspect="1"/>
          </p:cNvPicPr>
          <p:nvPr/>
        </p:nvPicPr>
        <p:blipFill>
          <a:blip r:embed="rId3"/>
          <a:stretch>
            <a:fillRect/>
          </a:stretch>
        </p:blipFill>
        <p:spPr>
          <a:xfrm>
            <a:off x="1704975" y="381000"/>
            <a:ext cx="8782050" cy="6096000"/>
          </a:xfrm>
          <a:prstGeom prst="rect">
            <a:avLst/>
          </a:prstGeom>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419772825_3760f_remote_3_34452.jpg?width=1844"/>
          <p:cNvPicPr>
            <a:picLocks noChangeAspect="1"/>
          </p:cNvPicPr>
          <p:nvPr/>
        </p:nvPicPr>
        <p:blipFill>
          <a:blip r:embed="rId3"/>
          <a:stretch>
            <a:fillRect/>
          </a:stretch>
        </p:blipFill>
        <p:spPr>
          <a:xfrm>
            <a:off x="1704975" y="381000"/>
            <a:ext cx="8782050" cy="6096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no/images/illustrations/original/9780500421130_il_6_3460c.png?width=2242"/>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338885" y="767281"/>
            <a:ext cx="9514230" cy="5323438"/>
          </a:xfrm>
          <a:prstGeom prst="rect">
            <a:avLst/>
          </a:prstGeom>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419772825_4457a_remote_4_e6a82.jpg?width=1844"/>
          <p:cNvPicPr>
            <a:picLocks noChangeAspect="1"/>
          </p:cNvPicPr>
          <p:nvPr/>
        </p:nvPicPr>
        <p:blipFill>
          <a:blip r:embed="rId3"/>
          <a:stretch>
            <a:fillRect/>
          </a:stretch>
        </p:blipFill>
        <p:spPr>
          <a:xfrm>
            <a:off x="1704975" y="381000"/>
            <a:ext cx="8782050" cy="6096000"/>
          </a:xfrm>
          <a:prstGeom prst="rect">
            <a:avLst/>
          </a:prstGeom>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419772825_5579d_remote_5_7915b.jpg?width=1844"/>
          <p:cNvPicPr>
            <a:picLocks noChangeAspect="1"/>
          </p:cNvPicPr>
          <p:nvPr/>
        </p:nvPicPr>
        <p:blipFill>
          <a:blip r:embed="rId3"/>
          <a:stretch>
            <a:fillRect/>
          </a:stretch>
        </p:blipFill>
        <p:spPr>
          <a:xfrm>
            <a:off x="1704975" y="381000"/>
            <a:ext cx="8782050" cy="6096000"/>
          </a:xfrm>
          <a:prstGeom prst="rect">
            <a:avLst/>
          </a:prstGeom>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419772825_61756_remote_6_d2efb.jpg?width=1844"/>
          <p:cNvPicPr>
            <a:picLocks noChangeAspect="1"/>
          </p:cNvPicPr>
          <p:nvPr/>
        </p:nvPicPr>
        <p:blipFill>
          <a:blip r:embed="rId3"/>
          <a:stretch>
            <a:fillRect/>
          </a:stretch>
        </p:blipFill>
        <p:spPr>
          <a:xfrm>
            <a:off x="1685925" y="381000"/>
            <a:ext cx="8782050" cy="6096000"/>
          </a:xfrm>
          <a:prstGeom prst="rect">
            <a:avLst/>
          </a:prstGeom>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92AC7-6A8D-7B4C-0BA2-CE36401A7710}"/>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DB31B1E4-DBF5-DAE2-725C-0D9260CDBD65}"/>
              </a:ext>
            </a:extLst>
          </p:cNvPr>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Pen Pals (Dino Poet #2)</a:t>
            </a:r>
            <a:endParaRPr lang="en-US" sz="2000" dirty="0"/>
          </a:p>
          <a:p>
            <a:pPr marL="0" indent="0" algn="l">
              <a:spcBef>
                <a:spcPts val="375"/>
              </a:spcBef>
              <a:spcAft>
                <a:spcPts val="375"/>
              </a:spcAft>
              <a:buNone/>
            </a:pPr>
            <a:r>
              <a:rPr lang="en-US" sz="1425" strike="noStrike" dirty="0">
                <a:solidFill>
                  <a:srgbClr val="000000"/>
                </a:solidFill>
                <a:latin typeface="open sans" pitchFamily="34" charset="0"/>
                <a:ea typeface="open sans" pitchFamily="34" charset="-122"/>
                <a:cs typeface="open sans" pitchFamily="34" charset="-120"/>
              </a:rPr>
              <a:t>A GRAPHIC NOVEL!</a:t>
            </a:r>
            <a:endParaRPr lang="en-US" sz="2000" dirty="0"/>
          </a:p>
          <a:p>
            <a:pPr marL="0" indent="0" algn="l">
              <a:spcBef>
                <a:spcPts val="675"/>
              </a:spcBef>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Tom Angleberger</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From New York Times bestselling author Tom Angleberger, creator of the Origami Yoda series, comes a hilarious young graphic novel adventure through the land of the dinosaurs.</a:t>
            </a:r>
          </a:p>
          <a:p>
            <a:pPr marL="0" indent="0" algn="l">
              <a:buNone/>
            </a:pPr>
            <a:endParaRPr lang="en-US" sz="1125" dirty="0">
              <a:latin typeface="open sans" pitchFamily="34" charset="0"/>
              <a:ea typeface="open sans" pitchFamily="34" charset="-122"/>
              <a:cs typeface="open sans" pitchFamily="34" charset="-120"/>
            </a:endParaRPr>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Dino Poet wants to help Frog write his first poem, but there’s a problem—Frog doesn’t think he’s a writer! What if his poems are bad? What if he can’t come up with ideas? </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From the incomparable mind of New York Times bestselling author Tom Angleberger, this hilarious graphic novel series is a rollicking romp through the land of the dinosaurs and a celebration of the poets that live in all of us.  </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 Superstar author: Tom Angleberger is the author of the bestselling </a:t>
            </a:r>
            <a:r>
              <a:rPr lang="en-US" sz="1125" i="1" strike="noStrike" dirty="0">
                <a:solidFill>
                  <a:srgbClr val="000000"/>
                </a:solidFill>
                <a:latin typeface="open sans" pitchFamily="34" charset="0"/>
                <a:ea typeface="open sans" pitchFamily="34" charset="-122"/>
                <a:cs typeface="open sans" pitchFamily="34" charset="-120"/>
              </a:rPr>
              <a:t>Origami Yoda</a:t>
            </a:r>
            <a:r>
              <a:rPr lang="en-US" sz="1125" strike="noStrike" dirty="0">
                <a:solidFill>
                  <a:srgbClr val="000000"/>
                </a:solidFill>
                <a:latin typeface="open sans" pitchFamily="34" charset="0"/>
                <a:ea typeface="open sans" pitchFamily="34" charset="-122"/>
                <a:cs typeface="open sans" pitchFamily="34" charset="-120"/>
              </a:rPr>
              <a:t> series, the </a:t>
            </a:r>
            <a:r>
              <a:rPr lang="en-US" sz="1125" i="1" strike="noStrike" dirty="0">
                <a:solidFill>
                  <a:srgbClr val="000000"/>
                </a:solidFill>
                <a:latin typeface="open sans" pitchFamily="34" charset="0"/>
                <a:ea typeface="open sans" pitchFamily="34" charset="-122"/>
                <a:cs typeface="open sans" pitchFamily="34" charset="-120"/>
              </a:rPr>
              <a:t>Qwikpick Papers</a:t>
            </a:r>
            <a:r>
              <a:rPr lang="en-US" sz="1125" strike="noStrike" dirty="0">
                <a:solidFill>
                  <a:srgbClr val="000000"/>
                </a:solidFill>
                <a:latin typeface="open sans" pitchFamily="34" charset="0"/>
                <a:ea typeface="open sans" pitchFamily="34" charset="-122"/>
                <a:cs typeface="open sans" pitchFamily="34" charset="-120"/>
              </a:rPr>
              <a:t> series, and the </a:t>
            </a:r>
            <a:r>
              <a:rPr lang="en-US" sz="1125" i="1" strike="noStrike" dirty="0">
                <a:solidFill>
                  <a:srgbClr val="000000"/>
                </a:solidFill>
                <a:latin typeface="open sans" pitchFamily="34" charset="0"/>
                <a:ea typeface="open sans" pitchFamily="34" charset="-122"/>
                <a:cs typeface="open sans" pitchFamily="34" charset="-120"/>
              </a:rPr>
              <a:t>Flytrap Files </a:t>
            </a:r>
            <a:r>
              <a:rPr lang="en-US" sz="1125" strike="noStrike" dirty="0">
                <a:solidFill>
                  <a:srgbClr val="000000"/>
                </a:solidFill>
                <a:latin typeface="open sans" pitchFamily="34" charset="0"/>
                <a:ea typeface="open sans" pitchFamily="34" charset="-122"/>
                <a:cs typeface="open sans" pitchFamily="34" charset="-120"/>
              </a:rPr>
              <a:t>series, among many other beloved books for young readers. He’s a dynamic promoter, and kids love him. </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Poetry primer: This silly story serves as an accessible introduction to poetry for young readers, encouraging them to overcome fears of writing “bad” poems.  </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Growing format: Early graphic novels are on the rise with the success of </a:t>
            </a:r>
            <a:r>
              <a:rPr lang="en-US" sz="1125" i="1" strike="noStrike" dirty="0">
                <a:solidFill>
                  <a:srgbClr val="000000"/>
                </a:solidFill>
                <a:latin typeface="open sans" pitchFamily="34" charset="0"/>
                <a:ea typeface="open sans" pitchFamily="34" charset="-122"/>
                <a:cs typeface="open sans" pitchFamily="34" charset="-120"/>
              </a:rPr>
              <a:t>Fox &amp; Rabbit </a:t>
            </a:r>
            <a:r>
              <a:rPr lang="en-US" sz="1125" strike="noStrike" dirty="0">
                <a:solidFill>
                  <a:srgbClr val="000000"/>
                </a:solidFill>
                <a:latin typeface="open sans" pitchFamily="34" charset="0"/>
                <a:ea typeface="open sans" pitchFamily="34" charset="-122"/>
                <a:cs typeface="open sans" pitchFamily="34" charset="-120"/>
              </a:rPr>
              <a:t>(over 32,000 gross sales across formats), </a:t>
            </a:r>
            <a:r>
              <a:rPr lang="en-US" sz="1125" i="1" strike="noStrike" dirty="0">
                <a:solidFill>
                  <a:srgbClr val="000000"/>
                </a:solidFill>
                <a:latin typeface="open sans" pitchFamily="34" charset="0"/>
                <a:ea typeface="open sans" pitchFamily="34" charset="-122"/>
                <a:cs typeface="open sans" pitchFamily="34" charset="-120"/>
              </a:rPr>
              <a:t>Batcat</a:t>
            </a:r>
            <a:r>
              <a:rPr lang="en-US" sz="1125" strike="noStrike" dirty="0">
                <a:solidFill>
                  <a:srgbClr val="000000"/>
                </a:solidFill>
                <a:latin typeface="open sans" pitchFamily="34" charset="0"/>
                <a:ea typeface="open sans" pitchFamily="34" charset="-122"/>
                <a:cs typeface="open sans" pitchFamily="34" charset="-120"/>
              </a:rPr>
              <a:t> (over 35,000 copies sold across all formats), and </a:t>
            </a:r>
            <a:r>
              <a:rPr lang="en-US" sz="1125" i="1" strike="noStrike" dirty="0">
                <a:solidFill>
                  <a:srgbClr val="000000"/>
                </a:solidFill>
                <a:latin typeface="open sans" pitchFamily="34" charset="0"/>
                <a:ea typeface="open sans" pitchFamily="34" charset="-122"/>
                <a:cs typeface="open sans" pitchFamily="34" charset="-120"/>
              </a:rPr>
              <a:t>Astrid and Stella</a:t>
            </a:r>
            <a:r>
              <a:rPr lang="en-US" sz="1125" strike="noStrike" dirty="0">
                <a:solidFill>
                  <a:srgbClr val="000000"/>
                </a:solidFill>
                <a:latin typeface="open sans" pitchFamily="34" charset="0"/>
                <a:ea typeface="open sans" pitchFamily="34" charset="-122"/>
                <a:cs typeface="open sans" pitchFamily="34" charset="-120"/>
              </a:rPr>
              <a:t> (over 40,000 copies sold across formats), with no signs of slowing down. </a:t>
            </a:r>
            <a:br>
              <a:rPr lang="en-US" sz="1125" strike="noStrike" dirty="0">
                <a:solidFill>
                  <a:srgbClr val="000000"/>
                </a:solidFill>
                <a:latin typeface="open sans" pitchFamily="34" charset="0"/>
                <a:ea typeface="open sans" pitchFamily="34" charset="-122"/>
                <a:cs typeface="open sans" pitchFamily="34" charset="-120"/>
              </a:rPr>
            </a:br>
            <a:endParaRPr lang="en-US" sz="1125" strike="noStrike" dirty="0">
              <a:solidFill>
                <a:srgbClr val="000000"/>
              </a:solidFill>
              <a:latin typeface="open sans" pitchFamily="34" charset="0"/>
              <a:ea typeface="open sans" pitchFamily="34" charset="-122"/>
              <a:cs typeface="open sans" pitchFamily="34" charset="-120"/>
            </a:endParaRPr>
          </a:p>
          <a:p>
            <a:pPr algn="l"/>
            <a:r>
              <a:rPr lang="en-US" sz="1125" b="1" dirty="0">
                <a:latin typeface="open sans" pitchFamily="34" charset="0"/>
                <a:ea typeface="open sans" pitchFamily="34" charset="-122"/>
                <a:cs typeface="open sans" pitchFamily="34" charset="-120"/>
              </a:rPr>
              <a:t>AGES 5-8</a:t>
            </a:r>
            <a:endParaRPr lang="en-US" sz="2000" b="1" dirty="0"/>
          </a:p>
        </p:txBody>
      </p:sp>
      <p:pic>
        <p:nvPicPr>
          <p:cNvPr id="3" name="Image 0" descr="https://api.edelweiss.plus/jacketcovers/ea/bndv/images/jacket_covers/original/9781419772825_4b5d_remote__9549a.jpg?width=1000">
            <a:extLst>
              <a:ext uri="{FF2B5EF4-FFF2-40B4-BE49-F238E27FC236}">
                <a16:creationId xmlns:a16="http://schemas.microsoft.com/office/drawing/2014/main" id="{0D07D030-5E59-6E86-C9C1-CB2F3065EB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7250" y="200025"/>
            <a:ext cx="4762500" cy="6477000"/>
          </a:xfrm>
          <a:prstGeom prst="rect">
            <a:avLst/>
          </a:prstGeom>
          <a:effectLst>
            <a:outerShdw blurRad="50800" dist="38100" dir="5400000" algn="t" rotWithShape="0">
              <a:prstClr val="black">
                <a:alpha val="40000"/>
              </a:prstClr>
            </a:outerShdw>
          </a:effectLst>
        </p:spPr>
      </p:pic>
      <p:sp>
        <p:nvSpPr>
          <p:cNvPr id="4" name="Text 0">
            <a:extLst>
              <a:ext uri="{FF2B5EF4-FFF2-40B4-BE49-F238E27FC236}">
                <a16:creationId xmlns:a16="http://schemas.microsoft.com/office/drawing/2014/main" id="{877EE3FC-7C56-95A1-DCA5-C4F87BA9DEFF}"/>
              </a:ext>
            </a:extLst>
          </p:cNvPr>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$24.99 | NZ $29.99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9781419772825</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96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Hardcover</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210 mm x 152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Abrams Fanfare</a:t>
            </a:r>
            <a:endParaRPr lang="en-US" sz="800" dirty="0"/>
          </a:p>
        </p:txBody>
      </p:sp>
    </p:spTree>
    <p:extLst>
      <p:ext uri="{BB962C8B-B14F-4D97-AF65-F5344CB8AC3E}">
        <p14:creationId xmlns:p14="http://schemas.microsoft.com/office/powerpoint/2010/main" val="275683889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tham/images/jacket_covers/original/9781837761135_667ff.jpg?width=120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1776" y="0"/>
            <a:ext cx="5728447" cy="6858000"/>
          </a:xfrm>
          <a:prstGeom prst="rect">
            <a:avLst/>
          </a:prstGeom>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Cute 'n' Cozy Colouring World</a:t>
            </a:r>
            <a:endParaRPr lang="en-US" sz="2000" dirty="0"/>
          </a:p>
          <a:p>
            <a:pPr marL="0" indent="0" algn="l">
              <a:spcBef>
                <a:spcPts val="675"/>
              </a:spcBef>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Zenny Abanales</a:t>
            </a:r>
            <a:endParaRPr lang="en-US" sz="2000" dirty="0"/>
          </a:p>
          <a:p>
            <a:pPr marL="0" indent="0" algn="l">
              <a:spcBef>
                <a:spcPts val="1500"/>
              </a:spcBef>
              <a:spcAft>
                <a:spcPts val="1200"/>
              </a:spcAft>
              <a:buNone/>
            </a:pPr>
            <a:r>
              <a:rPr lang="en-US" sz="1125" strike="noStrike" dirty="0">
                <a:solidFill>
                  <a:srgbClr val="000000"/>
                </a:solidFill>
                <a:latin typeface="open sans" pitchFamily="34" charset="0"/>
                <a:ea typeface="open sans" pitchFamily="34" charset="-122"/>
                <a:cs typeface="open sans" pitchFamily="34" charset="-120"/>
              </a:rPr>
              <a:t>This chunky little colouring book is a package of cuteness. Make a little time for yourself, and lose yourself in its pages!</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This chunky little colouring book is a package of cuteness. Make a little time for yourself, and lose yourself in its pages!  </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Looking for a calming escape from stress? Welcome to a cozy world of absolute cuteness! IN these pages, you'll discover bunnies reading books, bunnies doing the gardening and bunnies lying in hammocks surrounded by flowers. </a:t>
            </a:r>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Zenny's designs are small, simple and quick to complete, making this a perfect for a young adult audience looking for a break from their phone. With over 100 inviting illustrations, it's a world of relaxing fun! </a:t>
            </a:r>
            <a:endParaRPr lang="en-US" strike="noStrike" dirty="0">
              <a:solidFill>
                <a:srgbClr val="000000"/>
              </a:solidFill>
              <a:latin typeface="open sans" pitchFamily="34" charset="0"/>
              <a:ea typeface="open sans" pitchFamily="34" charset="-122"/>
              <a:cs typeface="open sans" pitchFamily="34" charset="-120"/>
            </a:endParaRPr>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Hits the trend: escapist </a:t>
            </a:r>
            <a:r>
              <a:rPr lang="en-US" sz="1125" strike="noStrike" dirty="0" err="1">
                <a:solidFill>
                  <a:srgbClr val="000000"/>
                </a:solidFill>
                <a:latin typeface="open sans" pitchFamily="34" charset="0"/>
                <a:ea typeface="open sans" pitchFamily="34" charset="-122"/>
                <a:cs typeface="open sans" pitchFamily="34" charset="-120"/>
              </a:rPr>
              <a:t>cosy</a:t>
            </a:r>
            <a:r>
              <a:rPr lang="en-US" sz="1125" strike="noStrike" dirty="0">
                <a:solidFill>
                  <a:srgbClr val="000000"/>
                </a:solidFill>
                <a:latin typeface="open sans" pitchFamily="34" charset="0"/>
                <a:ea typeface="open sans" pitchFamily="34" charset="-122"/>
                <a:cs typeface="open sans" pitchFamily="34" charset="-120"/>
              </a:rPr>
              <a:t> colouring strikes a chord with Gen Z.</a:t>
            </a:r>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Quick to complete: simple designs meet the need for easy 20-minute creative activities.</a:t>
            </a:r>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Chunky format is perfect for this topic: this adorable package will appeal to the audience.</a:t>
            </a:r>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Shares branding with </a:t>
            </a:r>
            <a:r>
              <a:rPr lang="en-US" sz="1125" i="1" strike="noStrike" dirty="0">
                <a:solidFill>
                  <a:srgbClr val="000000"/>
                </a:solidFill>
                <a:latin typeface="open sans" pitchFamily="34" charset="0"/>
                <a:ea typeface="open sans" pitchFamily="34" charset="-122"/>
                <a:cs typeface="open sans" pitchFamily="34" charset="-120"/>
              </a:rPr>
              <a:t>Sticker Therapy</a:t>
            </a:r>
            <a:r>
              <a:rPr lang="en-US" sz="1125" strike="noStrike" dirty="0">
                <a:solidFill>
                  <a:srgbClr val="000000"/>
                </a:solidFill>
                <a:latin typeface="open sans" pitchFamily="34" charset="0"/>
                <a:ea typeface="open sans" pitchFamily="34" charset="-122"/>
                <a:cs typeface="open sans" pitchFamily="34" charset="-120"/>
              </a:rPr>
              <a:t>: Zenny's art works equally well in sticker or colouring form.</a:t>
            </a:r>
          </a:p>
        </p:txBody>
      </p:sp>
      <p:pic>
        <p:nvPicPr>
          <p:cNvPr id="3" name="Image 0" descr="https://api.edelweiss.plus/jacketcovers/ea/tham/images/jacket_covers/original/9781837761135_667ff.jpg?width=113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400" y="200025"/>
            <a:ext cx="5410200" cy="6477000"/>
          </a:xfrm>
          <a:prstGeom prst="rect">
            <a:avLst/>
          </a:prstGeom>
          <a:effectLst>
            <a:outerShdw blurRad="50800" dist="38100" dir="5400000" algn="t" rotWithShape="0">
              <a:prstClr val="black">
                <a:alpha val="40000"/>
              </a:prstClr>
            </a:outerShdw>
          </a:effectLst>
        </p:spPr>
      </p:pic>
      <p:sp>
        <p:nvSpPr>
          <p:cNvPr id="4" name="Text 0"/>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$21.99 | NZ $24.99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9781837761135</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224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Paperback</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165 mm x 135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Skittledog</a:t>
            </a:r>
            <a:endParaRPr lang="en-US" sz="800" dirty="0"/>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CB991-1BE7-5629-73DD-CB48483BE1F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AB4F658-09C3-5D21-E4FA-40A39AC5B2E5}"/>
              </a:ext>
            </a:extLst>
          </p:cNvPr>
          <p:cNvSpPr>
            <a:spLocks noGrp="1"/>
          </p:cNvSpPr>
          <p:nvPr>
            <p:ph type="body" idx="100"/>
          </p:nvPr>
        </p:nvSpPr>
        <p:spPr>
          <a:xfrm>
            <a:off x="5278548" y="575272"/>
            <a:ext cx="1634905" cy="388545"/>
          </a:xfrm>
        </p:spPr>
        <p:txBody>
          <a:bodyPr/>
          <a:lstStyle/>
          <a:p>
            <a:r>
              <a:rPr lang="en-AU" sz="1600" b="1" dirty="0"/>
              <a:t>ALSO AVAILABLE</a:t>
            </a:r>
          </a:p>
        </p:txBody>
      </p:sp>
      <p:grpSp>
        <p:nvGrpSpPr>
          <p:cNvPr id="7" name="Group 6">
            <a:extLst>
              <a:ext uri="{FF2B5EF4-FFF2-40B4-BE49-F238E27FC236}">
                <a16:creationId xmlns:a16="http://schemas.microsoft.com/office/drawing/2014/main" id="{A23C9A2A-D55C-4F3F-4880-2AF4FD9CACA9}"/>
              </a:ext>
            </a:extLst>
          </p:cNvPr>
          <p:cNvGrpSpPr/>
          <p:nvPr/>
        </p:nvGrpSpPr>
        <p:grpSpPr>
          <a:xfrm>
            <a:off x="4605528" y="1600200"/>
            <a:ext cx="2980944" cy="4169378"/>
            <a:chOff x="4672203" y="1600200"/>
            <a:chExt cx="2980944" cy="4169378"/>
          </a:xfrm>
        </p:grpSpPr>
        <p:sp>
          <p:nvSpPr>
            <p:cNvPr id="8" name="Text Placeholder 1">
              <a:extLst>
                <a:ext uri="{FF2B5EF4-FFF2-40B4-BE49-F238E27FC236}">
                  <a16:creationId xmlns:a16="http://schemas.microsoft.com/office/drawing/2014/main" id="{475B48C4-27F9-9559-E75C-564182ED58F4}"/>
                </a:ext>
              </a:extLst>
            </p:cNvPr>
            <p:cNvSpPr txBox="1">
              <a:spLocks/>
            </p:cNvSpPr>
            <p:nvPr/>
          </p:nvSpPr>
          <p:spPr>
            <a:xfrm>
              <a:off x="5474853" y="5422906"/>
              <a:ext cx="1375644" cy="346672"/>
            </a:xfrm>
            <a:prstGeom prst="rect">
              <a:avLst/>
            </a:prstGeom>
            <a:solidFill>
              <a:srgbClr val="FFFFFF">
                <a:alpha val="0"/>
              </a:srgbClr>
            </a:solidFill>
            <a:ln/>
          </p:spPr>
          <p:txBody>
            <a:bodyPr wrap="square" rtlCol="0"/>
            <a:lstStyle>
              <a:lvl1pPr marL="0" indent="0" algn="l" defTabSz="914400" rtl="0" eaLnBrk="1" latinLnBrk="0" hangingPunct="1">
                <a:spcBef>
                  <a:spcPct val="20000"/>
                </a:spcBef>
                <a:buFont typeface="Arial" pitchFamily="34" charset="0"/>
                <a:buNone/>
                <a:defRPr lang="en-US" sz="2100" kern="1200" dirty="0">
                  <a:solidFill>
                    <a:srgbClr val="00000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1400" b="1" dirty="0"/>
                <a:t>9781837760985</a:t>
              </a:r>
              <a:endParaRPr lang="en-AU" sz="1600" b="1" dirty="0"/>
            </a:p>
          </p:txBody>
        </p:sp>
        <p:pic>
          <p:nvPicPr>
            <p:cNvPr id="4" name="Picture 3" descr="A sticker therapy for a room&#10;&#10;AI-generated content may be incorrect.">
              <a:extLst>
                <a:ext uri="{FF2B5EF4-FFF2-40B4-BE49-F238E27FC236}">
                  <a16:creationId xmlns:a16="http://schemas.microsoft.com/office/drawing/2014/main" id="{CA4F6AA4-44AB-F227-B4FE-5CF7A8192F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72203" y="1600200"/>
              <a:ext cx="2980944" cy="3657600"/>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141280245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837761135_1d558_remote_1_13192.jpg?width=105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86163" y="381000"/>
            <a:ext cx="5019675" cy="6096000"/>
          </a:xfrm>
          <a:prstGeom prst="rect">
            <a:avLst/>
          </a:prstGeom>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837761135_21673_remote_2_808f0.jpg?width=2070"/>
          <p:cNvPicPr>
            <a:picLocks noChangeAspect="1"/>
          </p:cNvPicPr>
          <p:nvPr/>
        </p:nvPicPr>
        <p:blipFill>
          <a:blip r:embed="rId3"/>
          <a:stretch>
            <a:fillRect/>
          </a:stretch>
        </p:blipFill>
        <p:spPr>
          <a:xfrm>
            <a:off x="1166813" y="381000"/>
            <a:ext cx="9858375" cy="6096000"/>
          </a:xfrm>
          <a:prstGeom prst="rect">
            <a:avLst/>
          </a:prstGeom>
          <a:ln>
            <a:solidFill>
              <a:schemeClr val="bg1">
                <a:lumMod val="85000"/>
              </a:schemeClr>
            </a:solidFill>
          </a:ln>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837761135_35dc5_remote_3_faa19.jpg?width=2070"/>
          <p:cNvPicPr>
            <a:picLocks noChangeAspect="1"/>
          </p:cNvPicPr>
          <p:nvPr/>
        </p:nvPicPr>
        <p:blipFill>
          <a:blip r:embed="rId3"/>
          <a:stretch>
            <a:fillRect/>
          </a:stretch>
        </p:blipFill>
        <p:spPr>
          <a:xfrm>
            <a:off x="1166813" y="381000"/>
            <a:ext cx="9858375" cy="6096000"/>
          </a:xfrm>
          <a:prstGeom prst="rect">
            <a:avLst/>
          </a:prstGeom>
          <a:ln>
            <a:solidFill>
              <a:schemeClr val="bg1">
                <a:lumMod val="85000"/>
              </a:schemeClr>
            </a:solid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no/images/illustrations/original/9780500421130_il_01_afcce.jpg?width=224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475" y="381000"/>
            <a:ext cx="10687050" cy="6096000"/>
          </a:xfrm>
          <a:prstGeom prst="rect">
            <a:avLst/>
          </a:prstGeom>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837761135_43195_remote_4_c330a.jpg?width=2070"/>
          <p:cNvPicPr>
            <a:picLocks noChangeAspect="1"/>
          </p:cNvPicPr>
          <p:nvPr/>
        </p:nvPicPr>
        <p:blipFill>
          <a:blip r:embed="rId3"/>
          <a:stretch>
            <a:fillRect/>
          </a:stretch>
        </p:blipFill>
        <p:spPr>
          <a:xfrm>
            <a:off x="1166813" y="381000"/>
            <a:ext cx="9858375" cy="6096000"/>
          </a:xfrm>
          <a:prstGeom prst="rect">
            <a:avLst/>
          </a:prstGeom>
          <a:ln>
            <a:solidFill>
              <a:schemeClr val="bg1">
                <a:lumMod val="85000"/>
              </a:schemeClr>
            </a:solidFill>
          </a:ln>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837761135_5f9da_remote_5_c3de1.jpg?width=2070"/>
          <p:cNvPicPr>
            <a:picLocks noChangeAspect="1"/>
          </p:cNvPicPr>
          <p:nvPr/>
        </p:nvPicPr>
        <p:blipFill>
          <a:blip r:embed="rId3"/>
          <a:stretch>
            <a:fillRect/>
          </a:stretch>
        </p:blipFill>
        <p:spPr>
          <a:xfrm>
            <a:off x="1166813" y="381000"/>
            <a:ext cx="9858375" cy="6096000"/>
          </a:xfrm>
          <a:prstGeom prst="rect">
            <a:avLst/>
          </a:prstGeom>
          <a:ln>
            <a:solidFill>
              <a:schemeClr val="bg1">
                <a:lumMod val="85000"/>
              </a:schemeClr>
            </a:solidFill>
          </a:ln>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837761135_60d72_remote_6_24013.jpg?width=2070"/>
          <p:cNvPicPr>
            <a:picLocks noChangeAspect="1"/>
          </p:cNvPicPr>
          <p:nvPr/>
        </p:nvPicPr>
        <p:blipFill>
          <a:blip r:embed="rId3"/>
          <a:stretch>
            <a:fillRect/>
          </a:stretch>
        </p:blipFill>
        <p:spPr>
          <a:xfrm>
            <a:off x="1147763" y="381000"/>
            <a:ext cx="9858375" cy="6096000"/>
          </a:xfrm>
          <a:prstGeom prst="rect">
            <a:avLst/>
          </a:prstGeom>
          <a:ln>
            <a:solidFill>
              <a:schemeClr val="bg1">
                <a:lumMod val="85000"/>
              </a:schemeClr>
            </a:solidFill>
          </a:ln>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3BF45-8B2E-05DB-07EA-D4D28ACCCA8C}"/>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B75D3D35-D311-F3CF-9D84-EB591F1F6536}"/>
              </a:ext>
            </a:extLst>
          </p:cNvPr>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Cute 'n' Cozy Colouring World</a:t>
            </a:r>
            <a:endParaRPr lang="en-US" sz="2000" dirty="0"/>
          </a:p>
          <a:p>
            <a:pPr marL="0" indent="0" algn="l">
              <a:spcBef>
                <a:spcPts val="675"/>
              </a:spcBef>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Zenny Abanales</a:t>
            </a:r>
            <a:endParaRPr lang="en-US" sz="2000" dirty="0"/>
          </a:p>
          <a:p>
            <a:pPr marL="0" indent="0" algn="l">
              <a:spcBef>
                <a:spcPts val="1500"/>
              </a:spcBef>
              <a:spcAft>
                <a:spcPts val="1200"/>
              </a:spcAft>
              <a:buNone/>
            </a:pPr>
            <a:r>
              <a:rPr lang="en-US" sz="1125" strike="noStrike" dirty="0">
                <a:solidFill>
                  <a:srgbClr val="000000"/>
                </a:solidFill>
                <a:latin typeface="open sans" pitchFamily="34" charset="0"/>
                <a:ea typeface="open sans" pitchFamily="34" charset="-122"/>
                <a:cs typeface="open sans" pitchFamily="34" charset="-120"/>
              </a:rPr>
              <a:t>This chunky little colouring book is a package of cuteness. Make a little time for yourself, and lose yourself in its pages!</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This chunky little colouring book is a package of cuteness. Make a little time for yourself, and lose yourself in its pages!  </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Looking for a calming escape from stress? Welcome to a cozy world of absolute cuteness! IN these pages, you'll discover bunnies reading books, bunnies doing the gardening and bunnies lying in hammocks surrounded by flowers. </a:t>
            </a:r>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Zenny's designs are small, simple and quick to complete, making this a perfect for a young adult audience looking for a break from their phone. With over 100 inviting illustrations, it's a world of relaxing fun! </a:t>
            </a:r>
            <a:endParaRPr lang="en-US" strike="noStrike" dirty="0">
              <a:solidFill>
                <a:srgbClr val="000000"/>
              </a:solidFill>
              <a:latin typeface="open sans" pitchFamily="34" charset="0"/>
              <a:ea typeface="open sans" pitchFamily="34" charset="-122"/>
              <a:cs typeface="open sans" pitchFamily="34" charset="-120"/>
            </a:endParaRPr>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Hits the trend: escapist </a:t>
            </a:r>
            <a:r>
              <a:rPr lang="en-US" sz="1125" strike="noStrike" dirty="0" err="1">
                <a:solidFill>
                  <a:srgbClr val="000000"/>
                </a:solidFill>
                <a:latin typeface="open sans" pitchFamily="34" charset="0"/>
                <a:ea typeface="open sans" pitchFamily="34" charset="-122"/>
                <a:cs typeface="open sans" pitchFamily="34" charset="-120"/>
              </a:rPr>
              <a:t>cosy</a:t>
            </a:r>
            <a:r>
              <a:rPr lang="en-US" sz="1125" strike="noStrike" dirty="0">
                <a:solidFill>
                  <a:srgbClr val="000000"/>
                </a:solidFill>
                <a:latin typeface="open sans" pitchFamily="34" charset="0"/>
                <a:ea typeface="open sans" pitchFamily="34" charset="-122"/>
                <a:cs typeface="open sans" pitchFamily="34" charset="-120"/>
              </a:rPr>
              <a:t> colouring strikes a chord with Gen Z.</a:t>
            </a:r>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Quick to complete: simple designs meet the need for easy 20-minute creative activities.</a:t>
            </a:r>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Chunky format is perfect for this topic: this adorable package will appeal to the audience.</a:t>
            </a:r>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Shares branding with </a:t>
            </a:r>
            <a:r>
              <a:rPr lang="en-US" sz="1125" i="1" strike="noStrike" dirty="0">
                <a:solidFill>
                  <a:srgbClr val="000000"/>
                </a:solidFill>
                <a:latin typeface="open sans" pitchFamily="34" charset="0"/>
                <a:ea typeface="open sans" pitchFamily="34" charset="-122"/>
                <a:cs typeface="open sans" pitchFamily="34" charset="-120"/>
              </a:rPr>
              <a:t>Sticker Therapy</a:t>
            </a:r>
            <a:r>
              <a:rPr lang="en-US" sz="1125" strike="noStrike" dirty="0">
                <a:solidFill>
                  <a:srgbClr val="000000"/>
                </a:solidFill>
                <a:latin typeface="open sans" pitchFamily="34" charset="0"/>
                <a:ea typeface="open sans" pitchFamily="34" charset="-122"/>
                <a:cs typeface="open sans" pitchFamily="34" charset="-120"/>
              </a:rPr>
              <a:t>: Zenny's art works equally well in sticker or colouring form.</a:t>
            </a:r>
          </a:p>
        </p:txBody>
      </p:sp>
      <p:pic>
        <p:nvPicPr>
          <p:cNvPr id="3" name="Image 0" descr="https://api.edelweiss.plus/jacketcovers/ea/tham/images/jacket_covers/original/9781837761135_667ff.jpg?width=1136">
            <a:extLst>
              <a:ext uri="{FF2B5EF4-FFF2-40B4-BE49-F238E27FC236}">
                <a16:creationId xmlns:a16="http://schemas.microsoft.com/office/drawing/2014/main" id="{658A5052-43F3-038B-5AA4-F66C8914E4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400" y="200025"/>
            <a:ext cx="5410200" cy="6477000"/>
          </a:xfrm>
          <a:prstGeom prst="rect">
            <a:avLst/>
          </a:prstGeom>
          <a:effectLst>
            <a:outerShdw blurRad="50800" dist="38100" dir="5400000" algn="t" rotWithShape="0">
              <a:prstClr val="black">
                <a:alpha val="40000"/>
              </a:prstClr>
            </a:outerShdw>
          </a:effectLst>
        </p:spPr>
      </p:pic>
      <p:sp>
        <p:nvSpPr>
          <p:cNvPr id="4" name="Text 0">
            <a:extLst>
              <a:ext uri="{FF2B5EF4-FFF2-40B4-BE49-F238E27FC236}">
                <a16:creationId xmlns:a16="http://schemas.microsoft.com/office/drawing/2014/main" id="{B4A3D47B-D389-2C11-C2C7-DC5B87D69FA2}"/>
              </a:ext>
            </a:extLst>
          </p:cNvPr>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$21.99 | NZ $24.99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9781837761135</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224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Paperback</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165 mm x 135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Skittledog</a:t>
            </a:r>
            <a:endParaRPr lang="en-US" sz="800" dirty="0"/>
          </a:p>
        </p:txBody>
      </p:sp>
    </p:spTree>
    <p:extLst>
      <p:ext uri="{BB962C8B-B14F-4D97-AF65-F5344CB8AC3E}">
        <p14:creationId xmlns:p14="http://schemas.microsoft.com/office/powerpoint/2010/main" val="90245426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jacket_covers/original/9781837761005_c126_remote__1d976.jpg?width=9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52863" y="0"/>
            <a:ext cx="4486275" cy="6858000"/>
          </a:xfrm>
          <a:prstGeom prst="rect">
            <a:avLst/>
          </a:prstGeom>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Alice's Adventures</a:t>
            </a:r>
            <a:endParaRPr lang="en-US" sz="2000" dirty="0"/>
          </a:p>
          <a:p>
            <a:pPr marL="0" indent="0" algn="l">
              <a:spcBef>
                <a:spcPts val="375"/>
              </a:spcBef>
              <a:spcAft>
                <a:spcPts val="375"/>
              </a:spcAft>
              <a:buNone/>
            </a:pPr>
            <a:r>
              <a:rPr lang="en-US" sz="1425" strike="noStrike" dirty="0">
                <a:solidFill>
                  <a:srgbClr val="000000"/>
                </a:solidFill>
                <a:latin typeface="open sans" pitchFamily="34" charset="0"/>
                <a:ea typeface="open sans" pitchFamily="34" charset="-122"/>
                <a:cs typeface="open sans" pitchFamily="34" charset="-120"/>
              </a:rPr>
              <a:t>A 1000-PIECE JIGSAW PUZZLE INSPIRED BY LEWIS CARROLL'S CLASSIC STORIES</a:t>
            </a:r>
            <a:endParaRPr lang="en-US" sz="2000" dirty="0"/>
          </a:p>
          <a:p>
            <a:pPr marL="0" indent="0" algn="l">
              <a:spcBef>
                <a:spcPts val="675"/>
              </a:spcBef>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Maria Rivans</a:t>
            </a:r>
            <a:endParaRPr lang="en-US" sz="2000" dirty="0"/>
          </a:p>
          <a:p>
            <a:pPr marL="0" indent="0" algn="l">
              <a:spcBef>
                <a:spcPts val="1500"/>
              </a:spcBef>
              <a:spcAft>
                <a:spcPts val="1200"/>
              </a:spcAft>
              <a:buNone/>
            </a:pPr>
            <a:r>
              <a:rPr lang="en-US" sz="1125" strike="noStrike" dirty="0">
                <a:solidFill>
                  <a:srgbClr val="000000"/>
                </a:solidFill>
                <a:latin typeface="open sans" pitchFamily="34" charset="0"/>
                <a:ea typeface="open sans" pitchFamily="34" charset="-122"/>
                <a:cs typeface="open sans" pitchFamily="34" charset="-120"/>
              </a:rPr>
              <a:t>Tumble down the rabbit-hole into a fantastical puzzling adventure, featuring all of Lewis Carroll's best-loved characters!</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Toadstools, teapots, playing cards and chess pieces all spring gloriously to life in this surreal take on Lewis Carroll's beloved classic. Maria Rivans takes her cue from the 92 illustrations, which John Tenniel produced in close collaboration with Carroll himself, and sets them in her own idiosyncratic version of wonderland.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Perfect puzzle art: Anarchic, joyful, surreal, and colorful, Maria Rivans’s jigsaws provide a challenging yet satisfying puzzle experience.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Perennially popular inspiration: Lewis Carroll’s classic books and Sir John Tenniel’s illustrations are instantly recognizable and well-loved to this day.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Plastic-free packaging: FSC paper and card.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Includes an informative booklet: A guide to Lewis Carroll’s world.</a:t>
            </a:r>
            <a:endParaRPr lang="en-US" sz="2000" dirty="0"/>
          </a:p>
        </p:txBody>
      </p:sp>
      <p:pic>
        <p:nvPicPr>
          <p:cNvPr id="3" name="Image 0" descr="https://api.edelweiss.plus/jacketcovers/ea/bndv/images/jacket_covers/original/9781837761005_c126_remote__1d976.jpg?width=89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9981" y="200025"/>
            <a:ext cx="4237038" cy="6477000"/>
          </a:xfrm>
          <a:prstGeom prst="rect">
            <a:avLst/>
          </a:prstGeom>
          <a:effectLst>
            <a:outerShdw blurRad="50800" dist="38100" dir="5400000" algn="t" rotWithShape="0">
              <a:prstClr val="black">
                <a:alpha val="40000"/>
              </a:prstClr>
            </a:outerShdw>
          </a:effectLst>
        </p:spPr>
      </p:pic>
      <p:sp>
        <p:nvSpPr>
          <p:cNvPr id="4" name="Text 0"/>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$36.99 | NZ $39.99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9781837761005</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4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Jigsaw Puzzle</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490 mm x 685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Skittledog</a:t>
            </a:r>
            <a:endParaRPr lang="en-US" sz="800" dirty="0"/>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837761005_14acc_remote_1_10b55.jpg?width=1756"/>
          <p:cNvPicPr>
            <a:picLocks noChangeAspect="1"/>
          </p:cNvPicPr>
          <p:nvPr/>
        </p:nvPicPr>
        <p:blipFill>
          <a:blip r:embed="rId3"/>
          <a:stretch>
            <a:fillRect/>
          </a:stretch>
        </p:blipFill>
        <p:spPr>
          <a:xfrm>
            <a:off x="1914525" y="381000"/>
            <a:ext cx="8362950" cy="6096000"/>
          </a:xfrm>
          <a:prstGeom prst="rect">
            <a:avLst/>
          </a:prstGeom>
          <a:ln>
            <a:solidFill>
              <a:schemeClr val="bg1">
                <a:lumMod val="85000"/>
              </a:schemeClr>
            </a:solidFill>
          </a:ln>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837761005_2cce1_remote_2_04046.jpg?width=87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4313" y="381000"/>
            <a:ext cx="4143375" cy="6096000"/>
          </a:xfrm>
          <a:prstGeom prst="rect">
            <a:avLst/>
          </a:prstGeom>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837761005_3be06_remote_3_29226.jpg?width=1694"/>
          <p:cNvPicPr>
            <a:picLocks noChangeAspect="1"/>
          </p:cNvPicPr>
          <p:nvPr/>
        </p:nvPicPr>
        <p:blipFill>
          <a:blip r:embed="rId3"/>
          <a:stretch>
            <a:fillRect/>
          </a:stretch>
        </p:blipFill>
        <p:spPr>
          <a:xfrm>
            <a:off x="2062163" y="381000"/>
            <a:ext cx="8067675" cy="6096000"/>
          </a:xfrm>
          <a:prstGeom prst="rect">
            <a:avLst/>
          </a:prstGeom>
          <a:ln>
            <a:solidFill>
              <a:schemeClr val="bg1">
                <a:lumMod val="85000"/>
              </a:schemeClr>
            </a:solidFill>
          </a:ln>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468D0-6E88-6786-2826-2A691DE4DD7D}"/>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896E3F6C-9BC4-807C-158F-B4F3F041DFAB}"/>
              </a:ext>
            </a:extLst>
          </p:cNvPr>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Alice's Adventures</a:t>
            </a:r>
            <a:endParaRPr lang="en-US" sz="2000" dirty="0"/>
          </a:p>
          <a:p>
            <a:pPr marL="0" indent="0" algn="l">
              <a:spcBef>
                <a:spcPts val="375"/>
              </a:spcBef>
              <a:spcAft>
                <a:spcPts val="375"/>
              </a:spcAft>
              <a:buNone/>
            </a:pPr>
            <a:r>
              <a:rPr lang="en-US" sz="1425" strike="noStrike" dirty="0">
                <a:solidFill>
                  <a:srgbClr val="000000"/>
                </a:solidFill>
                <a:latin typeface="open sans" pitchFamily="34" charset="0"/>
                <a:ea typeface="open sans" pitchFamily="34" charset="-122"/>
                <a:cs typeface="open sans" pitchFamily="34" charset="-120"/>
              </a:rPr>
              <a:t>A 1000-PIECE JIGSAW PUZZLE INSPIRED BY LEWIS CARROLL'S CLASSIC STORIES</a:t>
            </a:r>
            <a:endParaRPr lang="en-US" sz="2000" dirty="0"/>
          </a:p>
          <a:p>
            <a:pPr marL="0" indent="0" algn="l">
              <a:spcBef>
                <a:spcPts val="675"/>
              </a:spcBef>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Maria Rivans</a:t>
            </a:r>
            <a:endParaRPr lang="en-US" sz="2000" dirty="0"/>
          </a:p>
          <a:p>
            <a:pPr marL="0" indent="0" algn="l">
              <a:spcBef>
                <a:spcPts val="1500"/>
              </a:spcBef>
              <a:spcAft>
                <a:spcPts val="1200"/>
              </a:spcAft>
              <a:buNone/>
            </a:pPr>
            <a:r>
              <a:rPr lang="en-US" sz="1125" strike="noStrike" dirty="0">
                <a:solidFill>
                  <a:srgbClr val="000000"/>
                </a:solidFill>
                <a:latin typeface="open sans" pitchFamily="34" charset="0"/>
                <a:ea typeface="open sans" pitchFamily="34" charset="-122"/>
                <a:cs typeface="open sans" pitchFamily="34" charset="-120"/>
              </a:rPr>
              <a:t>Tumble down the rabbit-hole into a fantastical puzzling adventure, featuring all of Lewis Carroll's best-loved characters!</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Toadstools, teapots, playing cards and chess pieces all spring gloriously to life in this surreal take on Lewis Carroll's beloved classic. Maria Rivans takes her cue from the 92 illustrations, which John Tenniel produced in close collaboration with Carroll himself, and sets them in her own idiosyncratic version of wonderland.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Perfect puzzle art: Anarchic, joyful, surreal, and colorful, Maria Rivans’s jigsaws provide a challenging yet satisfying puzzle experience.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Perennially popular inspiration: Lewis Carroll’s classic books and Sir John Tenniel’s illustrations are instantly recognizable and well-loved to this day.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Plastic-free packaging: FSC paper and card.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Includes an informative booklet: A guide to Lewis Carroll’s world.</a:t>
            </a:r>
            <a:endParaRPr lang="en-US" sz="2000" dirty="0"/>
          </a:p>
        </p:txBody>
      </p:sp>
      <p:pic>
        <p:nvPicPr>
          <p:cNvPr id="3" name="Image 0" descr="https://api.edelweiss.plus/jacketcovers/ea/bndv/images/jacket_covers/original/9781837761005_c126_remote__1d976.jpg?width=890">
            <a:extLst>
              <a:ext uri="{FF2B5EF4-FFF2-40B4-BE49-F238E27FC236}">
                <a16:creationId xmlns:a16="http://schemas.microsoft.com/office/drawing/2014/main" id="{96BAEDAE-F7F0-63D4-E7D0-BC99DAF0A7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9981" y="200025"/>
            <a:ext cx="4237038" cy="6477000"/>
          </a:xfrm>
          <a:prstGeom prst="rect">
            <a:avLst/>
          </a:prstGeom>
          <a:effectLst>
            <a:outerShdw blurRad="50800" dist="38100" dir="5400000" algn="t" rotWithShape="0">
              <a:prstClr val="black">
                <a:alpha val="40000"/>
              </a:prstClr>
            </a:outerShdw>
          </a:effectLst>
        </p:spPr>
      </p:pic>
      <p:sp>
        <p:nvSpPr>
          <p:cNvPr id="4" name="Text 0">
            <a:extLst>
              <a:ext uri="{FF2B5EF4-FFF2-40B4-BE49-F238E27FC236}">
                <a16:creationId xmlns:a16="http://schemas.microsoft.com/office/drawing/2014/main" id="{5956226A-00B0-D699-3C4D-8913075304DC}"/>
              </a:ext>
            </a:extLst>
          </p:cNvPr>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$36.99 | NZ $39.99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9781837761005</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4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Jigsaw Puzzle</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490 mm x 685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Skittledog</a:t>
            </a:r>
            <a:endParaRPr lang="en-US" sz="800" dirty="0"/>
          </a:p>
        </p:txBody>
      </p:sp>
    </p:spTree>
    <p:extLst>
      <p:ext uri="{BB962C8B-B14F-4D97-AF65-F5344CB8AC3E}">
        <p14:creationId xmlns:p14="http://schemas.microsoft.com/office/powerpoint/2010/main" val="642337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no/images/illustrations/original/9780500421130_il_02_c10fd.jpg?width=224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475" y="381000"/>
            <a:ext cx="10687050" cy="6096000"/>
          </a:xfrm>
          <a:prstGeom prst="rect">
            <a:avLst/>
          </a:prstGeom>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jacket_covers/original/9781837760961_4ad4_remote__6297a.jpg?width=1188"/>
          <p:cNvPicPr>
            <a:picLocks noChangeAspect="1"/>
          </p:cNvPicPr>
          <p:nvPr/>
        </p:nvPicPr>
        <p:blipFill>
          <a:blip r:embed="rId3"/>
          <a:stretch>
            <a:fillRect/>
          </a:stretch>
        </p:blipFill>
        <p:spPr>
          <a:xfrm>
            <a:off x="3267075" y="0"/>
            <a:ext cx="5657850" cy="6858000"/>
          </a:xfrm>
          <a:prstGeom prst="rect">
            <a:avLst/>
          </a:prstGeom>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Japanese Springtime</a:t>
            </a:r>
            <a:endParaRPr lang="en-US" sz="2000" dirty="0"/>
          </a:p>
          <a:p>
            <a:pPr marL="0" indent="0" algn="l">
              <a:spcBef>
                <a:spcPts val="375"/>
              </a:spcBef>
              <a:spcAft>
                <a:spcPts val="375"/>
              </a:spcAft>
              <a:buNone/>
            </a:pPr>
            <a:r>
              <a:rPr lang="en-US" sz="1425" strike="noStrike" dirty="0">
                <a:solidFill>
                  <a:srgbClr val="000000"/>
                </a:solidFill>
                <a:latin typeface="open sans" pitchFamily="34" charset="0"/>
                <a:ea typeface="open sans" pitchFamily="34" charset="-122"/>
                <a:cs typeface="open sans" pitchFamily="34" charset="-120"/>
              </a:rPr>
              <a:t>COLOUR BY NUMBERS</a:t>
            </a:r>
            <a:endParaRPr lang="en-US" sz="2000" dirty="0"/>
          </a:p>
          <a:p>
            <a:pPr marL="0" indent="0" algn="l">
              <a:spcBef>
                <a:spcPts val="675"/>
              </a:spcBef>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Brindha Kumar</a:t>
            </a:r>
            <a:endParaRPr lang="en-US" sz="2000" dirty="0"/>
          </a:p>
          <a:p>
            <a:pPr marL="0" indent="0" algn="l">
              <a:spcBef>
                <a:spcPts val="1500"/>
              </a:spcBef>
              <a:spcAft>
                <a:spcPts val="1200"/>
              </a:spcAft>
              <a:buNone/>
            </a:pPr>
            <a:r>
              <a:rPr lang="en-US" sz="1125" strike="noStrike" dirty="0">
                <a:solidFill>
                  <a:srgbClr val="000000"/>
                </a:solidFill>
                <a:latin typeface="open sans" pitchFamily="34" charset="0"/>
                <a:ea typeface="open sans" pitchFamily="34" charset="-122"/>
                <a:cs typeface="open sans" pitchFamily="34" charset="-120"/>
              </a:rPr>
              <a:t>Colour-by-numbers presented in a stylish and elegant new package.</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Brindha Kumar supplies both an intriguing sequence of images and evocative contemporary colour schemes, perfectly appropriate for the Japanese theme. </a:t>
            </a:r>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Her striking combinations of colour and rich patterns make these pages irresistible for colourists looking for a new and modern take on this old-school idea. Simply follow the numbered colour chart to create your own gorgeous artwork. </a:t>
            </a:r>
            <a:endParaRPr lang="en-US" strike="noStrike" dirty="0">
              <a:solidFill>
                <a:srgbClr val="000000"/>
              </a:solidFill>
              <a:latin typeface="open sans" pitchFamily="34" charset="0"/>
              <a:ea typeface="open sans" pitchFamily="34" charset="-122"/>
              <a:cs typeface="open sans" pitchFamily="34" charset="-120"/>
            </a:endParaRPr>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Brindha Kumar is a Malaysian illustrator, currently based in London. Her Malaysian heritage has influenced the way she uses colours and emotions and she loves to show a tongue-in-cheek representation of modern and traditional society in her work. Brindha's varied client list includes Apple TV, Selfridges, </a:t>
            </a:r>
            <a:r>
              <a:rPr lang="en-US" sz="1125" i="1" strike="noStrike" dirty="0">
                <a:solidFill>
                  <a:srgbClr val="000000"/>
                </a:solidFill>
                <a:latin typeface="open sans" pitchFamily="34" charset="0"/>
                <a:ea typeface="open sans" pitchFamily="34" charset="-122"/>
                <a:cs typeface="open sans" pitchFamily="34" charset="-120"/>
              </a:rPr>
              <a:t>Rolling Stone</a:t>
            </a:r>
            <a:r>
              <a:rPr lang="en-US" sz="1125" strike="noStrike" dirty="0">
                <a:solidFill>
                  <a:srgbClr val="000000"/>
                </a:solidFill>
                <a:latin typeface="open sans" pitchFamily="34" charset="0"/>
                <a:ea typeface="open sans" pitchFamily="34" charset="-122"/>
                <a:cs typeface="open sans" pitchFamily="34" charset="-120"/>
              </a:rPr>
              <a:t>, Adobe, Adidas, </a:t>
            </a:r>
            <a:r>
              <a:rPr lang="en-US" sz="1125" i="1" strike="noStrike" dirty="0">
                <a:solidFill>
                  <a:srgbClr val="000000"/>
                </a:solidFill>
                <a:latin typeface="open sans" pitchFamily="34" charset="0"/>
                <a:ea typeface="open sans" pitchFamily="34" charset="-122"/>
                <a:cs typeface="open sans" pitchFamily="34" charset="-120"/>
              </a:rPr>
              <a:t>Harper's Bazaar </a:t>
            </a:r>
            <a:r>
              <a:rPr lang="en-US" sz="1125" strike="noStrike" dirty="0">
                <a:solidFill>
                  <a:srgbClr val="000000"/>
                </a:solidFill>
                <a:latin typeface="open sans" pitchFamily="34" charset="0"/>
                <a:ea typeface="open sans" pitchFamily="34" charset="-122"/>
                <a:cs typeface="open sans" pitchFamily="34" charset="-120"/>
              </a:rPr>
              <a:t>and </a:t>
            </a:r>
            <a:r>
              <a:rPr lang="en-US" sz="1125" i="1" strike="noStrike" dirty="0">
                <a:solidFill>
                  <a:srgbClr val="000000"/>
                </a:solidFill>
                <a:latin typeface="open sans" pitchFamily="34" charset="0"/>
                <a:ea typeface="open sans" pitchFamily="34" charset="-122"/>
                <a:cs typeface="open sans" pitchFamily="34" charset="-120"/>
              </a:rPr>
              <a:t>Tatler</a:t>
            </a:r>
            <a:r>
              <a:rPr lang="en-US" sz="1125" strike="noStrike" dirty="0">
                <a:solidFill>
                  <a:srgbClr val="000000"/>
                </a:solidFill>
                <a:latin typeface="open sans" pitchFamily="34" charset="0"/>
                <a:ea typeface="open sans" pitchFamily="34" charset="-122"/>
                <a:cs typeface="open sans" pitchFamily="34" charset="-120"/>
              </a:rPr>
              <a:t>.</a:t>
            </a:r>
          </a:p>
        </p:txBody>
      </p:sp>
      <p:pic>
        <p:nvPicPr>
          <p:cNvPr id="3" name="Image 0" descr="https://api.edelweiss.plus/jacketcovers/ea/bndv/images/jacket_covers/original/9781837760961_4ad4_remote__6297a.jpg?width=11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6738" y="200025"/>
            <a:ext cx="5343525" cy="6477000"/>
          </a:xfrm>
          <a:prstGeom prst="rect">
            <a:avLst/>
          </a:prstGeom>
          <a:effectLst>
            <a:outerShdw blurRad="50800" dist="38100" dir="5400000" algn="t" rotWithShape="0">
              <a:prstClr val="black">
                <a:alpha val="40000"/>
              </a:prstClr>
            </a:outerShdw>
          </a:effectLst>
        </p:spPr>
      </p:pic>
      <p:sp>
        <p:nvSpPr>
          <p:cNvPr id="4" name="Text 0"/>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$32.99 | NZ $36.99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9781837760961</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48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Paperback</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285 mm x 223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Skittledog</a:t>
            </a:r>
            <a:endParaRPr lang="en-US" sz="800" dirty="0"/>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837760961_194ae_remote_1_3878c.jpg?width=1980"/>
          <p:cNvPicPr>
            <a:picLocks noChangeAspect="1"/>
          </p:cNvPicPr>
          <p:nvPr/>
        </p:nvPicPr>
        <p:blipFill>
          <a:blip r:embed="rId3"/>
          <a:stretch>
            <a:fillRect/>
          </a:stretch>
        </p:blipFill>
        <p:spPr>
          <a:xfrm>
            <a:off x="1381125" y="381000"/>
            <a:ext cx="9429750" cy="6096000"/>
          </a:xfrm>
          <a:prstGeom prst="rect">
            <a:avLst/>
          </a:prstGeom>
          <a:ln>
            <a:solidFill>
              <a:schemeClr val="bg1">
                <a:lumMod val="85000"/>
              </a:schemeClr>
            </a:solidFill>
          </a:ln>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837760961_261c0_remote_2_84c3b.jpg?width=1980"/>
          <p:cNvPicPr>
            <a:picLocks noChangeAspect="1"/>
          </p:cNvPicPr>
          <p:nvPr/>
        </p:nvPicPr>
        <p:blipFill>
          <a:blip r:embed="rId3"/>
          <a:stretch>
            <a:fillRect/>
          </a:stretch>
        </p:blipFill>
        <p:spPr>
          <a:xfrm>
            <a:off x="1381125" y="381000"/>
            <a:ext cx="9429750" cy="6096000"/>
          </a:xfrm>
          <a:prstGeom prst="rect">
            <a:avLst/>
          </a:prstGeom>
          <a:ln>
            <a:solidFill>
              <a:schemeClr val="bg1">
                <a:lumMod val="85000"/>
              </a:schemeClr>
            </a:solidFill>
          </a:ln>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837760961_59469_remote_5_b8239.jpg?width=1980"/>
          <p:cNvPicPr>
            <a:picLocks noChangeAspect="1"/>
          </p:cNvPicPr>
          <p:nvPr/>
        </p:nvPicPr>
        <p:blipFill>
          <a:blip r:embed="rId3"/>
          <a:stretch>
            <a:fillRect/>
          </a:stretch>
        </p:blipFill>
        <p:spPr>
          <a:xfrm>
            <a:off x="1381125" y="381000"/>
            <a:ext cx="9429750" cy="6096000"/>
          </a:xfrm>
          <a:prstGeom prst="rect">
            <a:avLst/>
          </a:prstGeom>
          <a:ln>
            <a:solidFill>
              <a:schemeClr val="bg1">
                <a:lumMod val="85000"/>
              </a:schemeClr>
            </a:solidFill>
          </a:ln>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837760961_3c735_remote_3_e1f1e.jpg?width=1980"/>
          <p:cNvPicPr>
            <a:picLocks noChangeAspect="1"/>
          </p:cNvPicPr>
          <p:nvPr/>
        </p:nvPicPr>
        <p:blipFill>
          <a:blip r:embed="rId3"/>
          <a:stretch>
            <a:fillRect/>
          </a:stretch>
        </p:blipFill>
        <p:spPr>
          <a:xfrm>
            <a:off x="1381125" y="381000"/>
            <a:ext cx="9429750" cy="6096000"/>
          </a:xfrm>
          <a:prstGeom prst="rect">
            <a:avLst/>
          </a:prstGeom>
          <a:ln>
            <a:solidFill>
              <a:schemeClr val="bg1">
                <a:lumMod val="85000"/>
              </a:schemeClr>
            </a:solidFill>
          </a:ln>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837760961_48990_remote_4_dc0b5.jpg?width=1980"/>
          <p:cNvPicPr>
            <a:picLocks noChangeAspect="1"/>
          </p:cNvPicPr>
          <p:nvPr/>
        </p:nvPicPr>
        <p:blipFill>
          <a:blip r:embed="rId3"/>
          <a:stretch>
            <a:fillRect/>
          </a:stretch>
        </p:blipFill>
        <p:spPr>
          <a:xfrm>
            <a:off x="1381125" y="381000"/>
            <a:ext cx="9429750" cy="6096000"/>
          </a:xfrm>
          <a:prstGeom prst="rect">
            <a:avLst/>
          </a:prstGeom>
          <a:ln>
            <a:solidFill>
              <a:schemeClr val="bg1">
                <a:lumMod val="85000"/>
              </a:schemeClr>
            </a:solidFill>
          </a:ln>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837760961_6e6bc_remote_6_81b21.jpg?width=1980"/>
          <p:cNvPicPr>
            <a:picLocks noChangeAspect="1"/>
          </p:cNvPicPr>
          <p:nvPr/>
        </p:nvPicPr>
        <p:blipFill>
          <a:blip r:embed="rId3"/>
          <a:stretch>
            <a:fillRect/>
          </a:stretch>
        </p:blipFill>
        <p:spPr>
          <a:xfrm>
            <a:off x="1362075" y="381000"/>
            <a:ext cx="9429750" cy="6096000"/>
          </a:xfrm>
          <a:prstGeom prst="rect">
            <a:avLst/>
          </a:prstGeom>
          <a:ln>
            <a:solidFill>
              <a:schemeClr val="bg1">
                <a:lumMod val="85000"/>
              </a:schemeClr>
            </a:solidFill>
          </a:ln>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ACE2E-9432-8097-B1DD-D23ECF9A4029}"/>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0A407519-81D1-AD46-BBCF-3C0FB3AC04DE}"/>
              </a:ext>
            </a:extLst>
          </p:cNvPr>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Japanese Springtime</a:t>
            </a:r>
            <a:endParaRPr lang="en-US" sz="2000" dirty="0"/>
          </a:p>
          <a:p>
            <a:pPr marL="0" indent="0" algn="l">
              <a:spcBef>
                <a:spcPts val="375"/>
              </a:spcBef>
              <a:spcAft>
                <a:spcPts val="375"/>
              </a:spcAft>
              <a:buNone/>
            </a:pPr>
            <a:r>
              <a:rPr lang="en-US" sz="1425" strike="noStrike" dirty="0">
                <a:solidFill>
                  <a:srgbClr val="000000"/>
                </a:solidFill>
                <a:latin typeface="open sans" pitchFamily="34" charset="0"/>
                <a:ea typeface="open sans" pitchFamily="34" charset="-122"/>
                <a:cs typeface="open sans" pitchFamily="34" charset="-120"/>
              </a:rPr>
              <a:t>COLOUR BY NUMBERS</a:t>
            </a:r>
            <a:endParaRPr lang="en-US" sz="2000" dirty="0"/>
          </a:p>
          <a:p>
            <a:pPr marL="0" indent="0" algn="l">
              <a:spcBef>
                <a:spcPts val="675"/>
              </a:spcBef>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Brindha Kumar</a:t>
            </a:r>
            <a:endParaRPr lang="en-US" sz="2000" dirty="0"/>
          </a:p>
          <a:p>
            <a:pPr marL="0" indent="0" algn="l">
              <a:spcBef>
                <a:spcPts val="1500"/>
              </a:spcBef>
              <a:spcAft>
                <a:spcPts val="1200"/>
              </a:spcAft>
              <a:buNone/>
            </a:pPr>
            <a:r>
              <a:rPr lang="en-US" sz="1125" strike="noStrike" dirty="0">
                <a:solidFill>
                  <a:srgbClr val="000000"/>
                </a:solidFill>
                <a:latin typeface="open sans" pitchFamily="34" charset="0"/>
                <a:ea typeface="open sans" pitchFamily="34" charset="-122"/>
                <a:cs typeface="open sans" pitchFamily="34" charset="-120"/>
              </a:rPr>
              <a:t>Colour-by-numbers presented in a stylish and elegant new package.</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Brindha Kumar supplies both an intriguing sequence of images and evocative contemporary colour schemes, perfectly appropriate for the Japanese theme. </a:t>
            </a:r>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Her striking combinations of colour and rich patterns make these pages irresistible for colourists looking for a new and modern take on this old-school idea. Simply follow the numbered colour chart to create your own gorgeous artwork. </a:t>
            </a:r>
            <a:endParaRPr lang="en-US" strike="noStrike" dirty="0">
              <a:solidFill>
                <a:srgbClr val="000000"/>
              </a:solidFill>
              <a:latin typeface="open sans" pitchFamily="34" charset="0"/>
              <a:ea typeface="open sans" pitchFamily="34" charset="-122"/>
              <a:cs typeface="open sans" pitchFamily="34" charset="-120"/>
            </a:endParaRPr>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Brindha Kumar is a Malaysian illustrator, currently based in London. Her Malaysian heritage has influenced the way she uses colours and emotions and she loves to show a tongue-in-cheek representation of modern and traditional society in her work. Brindha's varied client list includes Apple TV, Selfridges, </a:t>
            </a:r>
            <a:r>
              <a:rPr lang="en-US" sz="1125" i="1" strike="noStrike" dirty="0">
                <a:solidFill>
                  <a:srgbClr val="000000"/>
                </a:solidFill>
                <a:latin typeface="open sans" pitchFamily="34" charset="0"/>
                <a:ea typeface="open sans" pitchFamily="34" charset="-122"/>
                <a:cs typeface="open sans" pitchFamily="34" charset="-120"/>
              </a:rPr>
              <a:t>Rolling Stone</a:t>
            </a:r>
            <a:r>
              <a:rPr lang="en-US" sz="1125" strike="noStrike" dirty="0">
                <a:solidFill>
                  <a:srgbClr val="000000"/>
                </a:solidFill>
                <a:latin typeface="open sans" pitchFamily="34" charset="0"/>
                <a:ea typeface="open sans" pitchFamily="34" charset="-122"/>
                <a:cs typeface="open sans" pitchFamily="34" charset="-120"/>
              </a:rPr>
              <a:t>, Adobe, Adidas, </a:t>
            </a:r>
            <a:r>
              <a:rPr lang="en-US" sz="1125" i="1" strike="noStrike" dirty="0">
                <a:solidFill>
                  <a:srgbClr val="000000"/>
                </a:solidFill>
                <a:latin typeface="open sans" pitchFamily="34" charset="0"/>
                <a:ea typeface="open sans" pitchFamily="34" charset="-122"/>
                <a:cs typeface="open sans" pitchFamily="34" charset="-120"/>
              </a:rPr>
              <a:t>Harper's Bazaar </a:t>
            </a:r>
            <a:r>
              <a:rPr lang="en-US" sz="1125" strike="noStrike" dirty="0">
                <a:solidFill>
                  <a:srgbClr val="000000"/>
                </a:solidFill>
                <a:latin typeface="open sans" pitchFamily="34" charset="0"/>
                <a:ea typeface="open sans" pitchFamily="34" charset="-122"/>
                <a:cs typeface="open sans" pitchFamily="34" charset="-120"/>
              </a:rPr>
              <a:t>and </a:t>
            </a:r>
            <a:r>
              <a:rPr lang="en-US" sz="1125" i="1" strike="noStrike" dirty="0">
                <a:solidFill>
                  <a:srgbClr val="000000"/>
                </a:solidFill>
                <a:latin typeface="open sans" pitchFamily="34" charset="0"/>
                <a:ea typeface="open sans" pitchFamily="34" charset="-122"/>
                <a:cs typeface="open sans" pitchFamily="34" charset="-120"/>
              </a:rPr>
              <a:t>Tatler</a:t>
            </a:r>
            <a:r>
              <a:rPr lang="en-US" sz="1125" strike="noStrike" dirty="0">
                <a:solidFill>
                  <a:srgbClr val="000000"/>
                </a:solidFill>
                <a:latin typeface="open sans" pitchFamily="34" charset="0"/>
                <a:ea typeface="open sans" pitchFamily="34" charset="-122"/>
                <a:cs typeface="open sans" pitchFamily="34" charset="-120"/>
              </a:rPr>
              <a:t>.</a:t>
            </a:r>
          </a:p>
        </p:txBody>
      </p:sp>
      <p:pic>
        <p:nvPicPr>
          <p:cNvPr id="3" name="Image 0" descr="https://api.edelweiss.plus/jacketcovers/ea/bndv/images/jacket_covers/original/9781837760961_4ad4_remote__6297a.jpg?width=1122">
            <a:extLst>
              <a:ext uri="{FF2B5EF4-FFF2-40B4-BE49-F238E27FC236}">
                <a16:creationId xmlns:a16="http://schemas.microsoft.com/office/drawing/2014/main" id="{8F415F2B-D2D6-52B2-4273-2B5B47FE74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6738" y="200025"/>
            <a:ext cx="5343525" cy="6477000"/>
          </a:xfrm>
          <a:prstGeom prst="rect">
            <a:avLst/>
          </a:prstGeom>
          <a:effectLst>
            <a:outerShdw blurRad="50800" dist="38100" dir="5400000" algn="t" rotWithShape="0">
              <a:prstClr val="black">
                <a:alpha val="40000"/>
              </a:prstClr>
            </a:outerShdw>
          </a:effectLst>
        </p:spPr>
      </p:pic>
      <p:sp>
        <p:nvSpPr>
          <p:cNvPr id="4" name="Text 0">
            <a:extLst>
              <a:ext uri="{FF2B5EF4-FFF2-40B4-BE49-F238E27FC236}">
                <a16:creationId xmlns:a16="http://schemas.microsoft.com/office/drawing/2014/main" id="{FDED04C7-0AEB-70A9-87B5-FC2DD94AC300}"/>
              </a:ext>
            </a:extLst>
          </p:cNvPr>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$32.99 | NZ $36.99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9781837760961</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48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Paperback</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285 mm x 223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Skittledog</a:t>
            </a:r>
            <a:endParaRPr lang="en-US" sz="800" dirty="0"/>
          </a:p>
        </p:txBody>
      </p:sp>
    </p:spTree>
    <p:extLst>
      <p:ext uri="{BB962C8B-B14F-4D97-AF65-F5344CB8AC3E}">
        <p14:creationId xmlns:p14="http://schemas.microsoft.com/office/powerpoint/2010/main" val="389456462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jacket_covers/original/9781419792137_9990_remote__bb938.jpg?width=1294"/>
          <p:cNvPicPr>
            <a:picLocks noChangeAspect="1"/>
          </p:cNvPicPr>
          <p:nvPr/>
        </p:nvPicPr>
        <p:blipFill>
          <a:blip r:embed="rId3"/>
          <a:stretch>
            <a:fillRect/>
          </a:stretch>
        </p:blipFill>
        <p:spPr>
          <a:xfrm>
            <a:off x="3014663" y="0"/>
            <a:ext cx="6162675" cy="6858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no/images/illustrations/original/9780500421130_il_03_1b49e.jpg?width=224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475" y="381000"/>
            <a:ext cx="10687050" cy="6096000"/>
          </a:xfrm>
          <a:prstGeom prst="rect">
            <a:avLst/>
          </a:prstGeom>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Cats Rule the Earth Tarot Coloring Book</a:t>
            </a:r>
            <a:endParaRPr lang="en-US" sz="2000" dirty="0"/>
          </a:p>
          <a:p>
            <a:pPr marL="0" indent="0" algn="l">
              <a:spcBef>
                <a:spcPts val="375"/>
              </a:spcBef>
              <a:spcAft>
                <a:spcPts val="375"/>
              </a:spcAft>
              <a:buNone/>
            </a:pPr>
            <a:r>
              <a:rPr lang="en-US" sz="1425" strike="noStrike" dirty="0">
                <a:solidFill>
                  <a:srgbClr val="000000"/>
                </a:solidFill>
                <a:latin typeface="open sans" pitchFamily="34" charset="0"/>
                <a:ea typeface="open sans" pitchFamily="34" charset="-122"/>
                <a:cs typeface="open sans" pitchFamily="34" charset="-120"/>
              </a:rPr>
              <a:t>BEAUTIFUL TAROT DESIGNS FOR THE FELINE-OBSESSED</a:t>
            </a:r>
            <a:endParaRPr lang="en-US" sz="2000" dirty="0"/>
          </a:p>
          <a:p>
            <a:pPr marL="0" indent="0" algn="l">
              <a:spcBef>
                <a:spcPts val="675"/>
              </a:spcBef>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Catherine Davidson</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This 78-card tarot coloring book is cat themed, combining ancient mysticism with feline illustrations.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This coloring book features irresistibly quirky cat illustrations that will delight cat lovers and tarot fans alike. An introduction explains how tarot works, and key meanings of each card are summarized on the reverse of the pages. All Major Arcana and Minor Arcana cards are included (78 cards total). Coloring pages are perforated for easy removal.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Bestselling companion: </a:t>
            </a:r>
            <a:r>
              <a:rPr lang="en-US" sz="1125" i="1" strike="noStrike" dirty="0">
                <a:solidFill>
                  <a:srgbClr val="000000"/>
                </a:solidFill>
                <a:latin typeface="open sans" pitchFamily="34" charset="0"/>
                <a:ea typeface="open sans" pitchFamily="34" charset="-122"/>
                <a:cs typeface="open sans" pitchFamily="34" charset="-120"/>
              </a:rPr>
              <a:t>Cat’s Rule the Earth Tarot Coloring book </a:t>
            </a:r>
            <a:r>
              <a:rPr lang="en-US" sz="1125" strike="noStrike" dirty="0">
                <a:solidFill>
                  <a:srgbClr val="000000"/>
                </a:solidFill>
                <a:latin typeface="open sans" pitchFamily="34" charset="0"/>
                <a:ea typeface="open sans" pitchFamily="34" charset="-122"/>
                <a:cs typeface="open sans" pitchFamily="34" charset="-120"/>
              </a:rPr>
              <a:t>is a gorgeous new product based on the best-selling </a:t>
            </a:r>
            <a:r>
              <a:rPr lang="en-US" sz="1125" i="1" strike="noStrike" dirty="0">
                <a:solidFill>
                  <a:srgbClr val="000000"/>
                </a:solidFill>
                <a:latin typeface="open sans" pitchFamily="34" charset="0"/>
                <a:ea typeface="open sans" pitchFamily="34" charset="-122"/>
                <a:cs typeface="open sans" pitchFamily="34" charset="-120"/>
              </a:rPr>
              <a:t>Cats Rule the Earth Tarot </a:t>
            </a:r>
            <a:r>
              <a:rPr lang="en-US" sz="1125" strike="noStrike" dirty="0">
                <a:solidFill>
                  <a:srgbClr val="000000"/>
                </a:solidFill>
                <a:latin typeface="open sans" pitchFamily="34" charset="0"/>
                <a:ea typeface="open sans" pitchFamily="34" charset="-122"/>
                <a:cs typeface="open sans" pitchFamily="34" charset="-120"/>
              </a:rPr>
              <a:t>deck which has sold over 120,000 copies sold worldwide.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Big market: Adult coloring is really having a huge moment! In April 2025 </a:t>
            </a:r>
            <a:r>
              <a:rPr lang="en-US" sz="1125" i="1" strike="noStrike" dirty="0">
                <a:solidFill>
                  <a:srgbClr val="000000"/>
                </a:solidFill>
                <a:latin typeface="open sans" pitchFamily="34" charset="0"/>
                <a:ea typeface="open sans" pitchFamily="34" charset="-122"/>
                <a:cs typeface="open sans" pitchFamily="34" charset="-120"/>
              </a:rPr>
              <a:t>Publishers Weekly </a:t>
            </a:r>
            <a:r>
              <a:rPr lang="en-US" sz="1125" strike="noStrike" dirty="0">
                <a:solidFill>
                  <a:srgbClr val="000000"/>
                </a:solidFill>
                <a:latin typeface="open sans" pitchFamily="34" charset="0"/>
                <a:ea typeface="open sans" pitchFamily="34" charset="-122"/>
                <a:cs typeface="open sans" pitchFamily="34" charset="-120"/>
              </a:rPr>
              <a:t>reported that five adult coloring books were among the top ten bestsellers in that category.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Tarot obsessed: This coloring book with this exciting and accessible format will target the growing groups of tarot enthusiasts— Gen-Z and millennials—who are reclaiming tarot cards as tools of self-care, growth, and identity.</a:t>
            </a:r>
            <a:endParaRPr lang="en-US" sz="2000" dirty="0"/>
          </a:p>
        </p:txBody>
      </p:sp>
      <p:pic>
        <p:nvPicPr>
          <p:cNvPr id="3" name="Image 0" descr="https://api.edelweiss.plus/jacketcovers/ea/bndv/images/jacket_covers/original/9781419792137_9990_remote__bb938.jpg?width=1200"/>
          <p:cNvPicPr>
            <a:picLocks noChangeAspect="1"/>
          </p:cNvPicPr>
          <p:nvPr/>
        </p:nvPicPr>
        <p:blipFill>
          <a:blip r:embed="rId3"/>
          <a:stretch>
            <a:fillRect/>
          </a:stretch>
        </p:blipFill>
        <p:spPr>
          <a:xfrm>
            <a:off x="381000" y="200025"/>
            <a:ext cx="5715000" cy="6359815"/>
          </a:xfrm>
          <a:prstGeom prst="rect">
            <a:avLst/>
          </a:prstGeom>
          <a:effectLst>
            <a:outerShdw blurRad="50800" dist="38100" dir="5400000" algn="t" rotWithShape="0">
              <a:prstClr val="black">
                <a:alpha val="40000"/>
              </a:prstClr>
            </a:outerShdw>
          </a:effectLst>
        </p:spPr>
      </p:pic>
      <p:sp>
        <p:nvSpPr>
          <p:cNvPr id="4" name="Text 0"/>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$24.99 | NZ $29.99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9781419792137</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112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Paperback</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241 mm x 216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Abrams Books</a:t>
            </a:r>
            <a:endParaRPr lang="en-US" sz="800" dirty="0"/>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419792137_108c2_remote_1_10b02.jpg?width=2268"/>
          <p:cNvPicPr>
            <a:picLocks noChangeAspect="1"/>
          </p:cNvPicPr>
          <p:nvPr/>
        </p:nvPicPr>
        <p:blipFill>
          <a:blip r:embed="rId3"/>
          <a:stretch>
            <a:fillRect/>
          </a:stretch>
        </p:blipFill>
        <p:spPr>
          <a:xfrm>
            <a:off x="695325" y="381000"/>
            <a:ext cx="10801350" cy="6096000"/>
          </a:xfrm>
          <a:prstGeom prst="rect">
            <a:avLst/>
          </a:prstGeom>
          <a:ln>
            <a:solidFill>
              <a:schemeClr val="bg1">
                <a:lumMod val="85000"/>
              </a:schemeClr>
            </a:solidFill>
          </a:ln>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419792137_20b49_remote_2_3f4c3.jpg?width=2268"/>
          <p:cNvPicPr>
            <a:picLocks noChangeAspect="1"/>
          </p:cNvPicPr>
          <p:nvPr/>
        </p:nvPicPr>
        <p:blipFill>
          <a:blip r:embed="rId3"/>
          <a:stretch>
            <a:fillRect/>
          </a:stretch>
        </p:blipFill>
        <p:spPr>
          <a:xfrm>
            <a:off x="695325" y="381000"/>
            <a:ext cx="10801350" cy="6096000"/>
          </a:xfrm>
          <a:prstGeom prst="rect">
            <a:avLst/>
          </a:prstGeom>
          <a:ln>
            <a:solidFill>
              <a:schemeClr val="bg1">
                <a:lumMod val="85000"/>
              </a:schemeClr>
            </a:solidFill>
          </a:ln>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419792137_3dbd7_remote_3_9ee4c.jpg?width=2268"/>
          <p:cNvPicPr>
            <a:picLocks noChangeAspect="1"/>
          </p:cNvPicPr>
          <p:nvPr/>
        </p:nvPicPr>
        <p:blipFill>
          <a:blip r:embed="rId3"/>
          <a:stretch>
            <a:fillRect/>
          </a:stretch>
        </p:blipFill>
        <p:spPr>
          <a:xfrm>
            <a:off x="695325" y="381000"/>
            <a:ext cx="10801350" cy="6096000"/>
          </a:xfrm>
          <a:prstGeom prst="rect">
            <a:avLst/>
          </a:prstGeom>
          <a:ln>
            <a:solidFill>
              <a:schemeClr val="bg1">
                <a:lumMod val="85000"/>
              </a:schemeClr>
            </a:solidFill>
          </a:ln>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5D606-5137-C4E6-28A7-D5703E71512E}"/>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AA5E2D99-8FEB-6D06-DC41-EDBB37EA109A}"/>
              </a:ext>
            </a:extLst>
          </p:cNvPr>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Cats Rule the Earth Tarot Coloring Book</a:t>
            </a:r>
            <a:endParaRPr lang="en-US" sz="2000" dirty="0"/>
          </a:p>
          <a:p>
            <a:pPr marL="0" indent="0" algn="l">
              <a:spcBef>
                <a:spcPts val="375"/>
              </a:spcBef>
              <a:spcAft>
                <a:spcPts val="375"/>
              </a:spcAft>
              <a:buNone/>
            </a:pPr>
            <a:r>
              <a:rPr lang="en-US" sz="1425" strike="noStrike" dirty="0">
                <a:solidFill>
                  <a:srgbClr val="000000"/>
                </a:solidFill>
                <a:latin typeface="open sans" pitchFamily="34" charset="0"/>
                <a:ea typeface="open sans" pitchFamily="34" charset="-122"/>
                <a:cs typeface="open sans" pitchFamily="34" charset="-120"/>
              </a:rPr>
              <a:t>BEAUTIFUL TAROT DESIGNS FOR THE FELINE-OBSESSED</a:t>
            </a:r>
            <a:endParaRPr lang="en-US" sz="2000" dirty="0"/>
          </a:p>
          <a:p>
            <a:pPr marL="0" indent="0" algn="l">
              <a:spcBef>
                <a:spcPts val="675"/>
              </a:spcBef>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Catherine Davidson</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This 78-card tarot coloring book is cat themed, combining ancient mysticism with feline illustrations.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This coloring book features irresistibly quirky cat illustrations that will delight cat lovers and tarot fans alike. An introduction explains how tarot works, and key meanings of each card are summarized on the reverse of the pages. All Major Arcana and Minor Arcana cards are included (78 cards total). Coloring pages are perforated for easy removal.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Bestselling companion: </a:t>
            </a:r>
            <a:r>
              <a:rPr lang="en-US" sz="1125" i="1" strike="noStrike" dirty="0">
                <a:solidFill>
                  <a:srgbClr val="000000"/>
                </a:solidFill>
                <a:latin typeface="open sans" pitchFamily="34" charset="0"/>
                <a:ea typeface="open sans" pitchFamily="34" charset="-122"/>
                <a:cs typeface="open sans" pitchFamily="34" charset="-120"/>
              </a:rPr>
              <a:t>Cat’s Rule the Earth Tarot Coloring book </a:t>
            </a:r>
            <a:r>
              <a:rPr lang="en-US" sz="1125" strike="noStrike" dirty="0">
                <a:solidFill>
                  <a:srgbClr val="000000"/>
                </a:solidFill>
                <a:latin typeface="open sans" pitchFamily="34" charset="0"/>
                <a:ea typeface="open sans" pitchFamily="34" charset="-122"/>
                <a:cs typeface="open sans" pitchFamily="34" charset="-120"/>
              </a:rPr>
              <a:t>is a gorgeous new product based on the best-selling </a:t>
            </a:r>
            <a:r>
              <a:rPr lang="en-US" sz="1125" i="1" strike="noStrike" dirty="0">
                <a:solidFill>
                  <a:srgbClr val="000000"/>
                </a:solidFill>
                <a:latin typeface="open sans" pitchFamily="34" charset="0"/>
                <a:ea typeface="open sans" pitchFamily="34" charset="-122"/>
                <a:cs typeface="open sans" pitchFamily="34" charset="-120"/>
              </a:rPr>
              <a:t>Cats Rule the Earth Tarot </a:t>
            </a:r>
            <a:r>
              <a:rPr lang="en-US" sz="1125" strike="noStrike" dirty="0">
                <a:solidFill>
                  <a:srgbClr val="000000"/>
                </a:solidFill>
                <a:latin typeface="open sans" pitchFamily="34" charset="0"/>
                <a:ea typeface="open sans" pitchFamily="34" charset="-122"/>
                <a:cs typeface="open sans" pitchFamily="34" charset="-120"/>
              </a:rPr>
              <a:t>deck which has sold over 120,000 copies sold worldwide.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Big market: Adult coloring is really having a huge moment! In April 2025 </a:t>
            </a:r>
            <a:r>
              <a:rPr lang="en-US" sz="1125" i="1" strike="noStrike" dirty="0">
                <a:solidFill>
                  <a:srgbClr val="000000"/>
                </a:solidFill>
                <a:latin typeface="open sans" pitchFamily="34" charset="0"/>
                <a:ea typeface="open sans" pitchFamily="34" charset="-122"/>
                <a:cs typeface="open sans" pitchFamily="34" charset="-120"/>
              </a:rPr>
              <a:t>Publishers Weekly </a:t>
            </a:r>
            <a:r>
              <a:rPr lang="en-US" sz="1125" strike="noStrike" dirty="0">
                <a:solidFill>
                  <a:srgbClr val="000000"/>
                </a:solidFill>
                <a:latin typeface="open sans" pitchFamily="34" charset="0"/>
                <a:ea typeface="open sans" pitchFamily="34" charset="-122"/>
                <a:cs typeface="open sans" pitchFamily="34" charset="-120"/>
              </a:rPr>
              <a:t>reported that five adult coloring books were among the top ten bestsellers in that category.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Tarot obsessed: This coloring book with this exciting and accessible format will target the growing groups of tarot enthusiasts— Gen-Z and millennials—who are reclaiming tarot cards as tools of self-care, growth, and identity.</a:t>
            </a:r>
            <a:endParaRPr lang="en-US" sz="2000" dirty="0"/>
          </a:p>
        </p:txBody>
      </p:sp>
      <p:pic>
        <p:nvPicPr>
          <p:cNvPr id="3" name="Image 0" descr="https://api.edelweiss.plus/jacketcovers/ea/bndv/images/jacket_covers/original/9781419792137_9990_remote__bb938.jpg?width=1200">
            <a:extLst>
              <a:ext uri="{FF2B5EF4-FFF2-40B4-BE49-F238E27FC236}">
                <a16:creationId xmlns:a16="http://schemas.microsoft.com/office/drawing/2014/main" id="{C2B36710-8A59-BEEC-CA82-0CEB4433AC2C}"/>
              </a:ext>
            </a:extLst>
          </p:cNvPr>
          <p:cNvPicPr>
            <a:picLocks noChangeAspect="1"/>
          </p:cNvPicPr>
          <p:nvPr/>
        </p:nvPicPr>
        <p:blipFill>
          <a:blip r:embed="rId3"/>
          <a:stretch>
            <a:fillRect/>
          </a:stretch>
        </p:blipFill>
        <p:spPr>
          <a:xfrm>
            <a:off x="381000" y="200025"/>
            <a:ext cx="5715000" cy="6359815"/>
          </a:xfrm>
          <a:prstGeom prst="rect">
            <a:avLst/>
          </a:prstGeom>
          <a:effectLst>
            <a:outerShdw blurRad="50800" dist="38100" dir="5400000" algn="t" rotWithShape="0">
              <a:prstClr val="black">
                <a:alpha val="40000"/>
              </a:prstClr>
            </a:outerShdw>
          </a:effectLst>
        </p:spPr>
      </p:pic>
      <p:sp>
        <p:nvSpPr>
          <p:cNvPr id="4" name="Text 0">
            <a:extLst>
              <a:ext uri="{FF2B5EF4-FFF2-40B4-BE49-F238E27FC236}">
                <a16:creationId xmlns:a16="http://schemas.microsoft.com/office/drawing/2014/main" id="{F57D611D-61DB-BA67-9CBE-141978B482E0}"/>
              </a:ext>
            </a:extLst>
          </p:cNvPr>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$24.99 | NZ $29.99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9781419792137</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112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Paperback</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241 mm x 216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Abrams Books</a:t>
            </a:r>
            <a:endParaRPr lang="en-US" sz="800" dirty="0"/>
          </a:p>
        </p:txBody>
      </p:sp>
    </p:spTree>
    <p:extLst>
      <p:ext uri="{BB962C8B-B14F-4D97-AF65-F5344CB8AC3E}">
        <p14:creationId xmlns:p14="http://schemas.microsoft.com/office/powerpoint/2010/main" val="27736849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jacket_covers/original/9781837760909_ba18_remote__ce902.jpg?width=105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94847" y="0"/>
            <a:ext cx="5002306" cy="6858000"/>
          </a:xfrm>
          <a:prstGeom prst="rect">
            <a:avLst/>
          </a:prstGeom>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Floralicious: The Colouring Frieze</a:t>
            </a:r>
            <a:endParaRPr lang="en-US" sz="2000" dirty="0"/>
          </a:p>
          <a:p>
            <a:pPr marL="0" indent="0" algn="l">
              <a:spcBef>
                <a:spcPts val="375"/>
              </a:spcBef>
              <a:spcAft>
                <a:spcPts val="375"/>
              </a:spcAft>
              <a:buNone/>
            </a:pPr>
            <a:r>
              <a:rPr lang="en-US" sz="1425" strike="noStrike" dirty="0">
                <a:solidFill>
                  <a:srgbClr val="000000"/>
                </a:solidFill>
                <a:latin typeface="open sans" pitchFamily="34" charset="0"/>
                <a:ea typeface="open sans" pitchFamily="34" charset="-122"/>
                <a:cs typeface="open sans" pitchFamily="34" charset="-120"/>
              </a:rPr>
              <a:t>Leila Duly</a:t>
            </a:r>
            <a:endParaRPr lang="en-US" sz="2000" dirty="0"/>
          </a:p>
          <a:p>
            <a:pPr marL="0" indent="0" algn="l">
              <a:spcBef>
                <a:spcPts val="1500"/>
              </a:spcBef>
              <a:spcAft>
                <a:spcPts val="1200"/>
              </a:spcAft>
              <a:buNone/>
            </a:pPr>
            <a:r>
              <a:rPr lang="en-US" sz="1125" strike="noStrike" dirty="0">
                <a:solidFill>
                  <a:srgbClr val="000000"/>
                </a:solidFill>
                <a:latin typeface="open sans" pitchFamily="34" charset="0"/>
                <a:ea typeface="open sans" pitchFamily="34" charset="-122"/>
                <a:cs typeface="open sans" pitchFamily="34" charset="-120"/>
              </a:rPr>
              <a:t>A beautiful botanical colouring book that unfolds to reveal a frieze nearly five feet long.</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A brand new format for sophisticated colourists! Join bestselling botanical artist Leila Duly on a nature adventure in frieze form.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High-quality art paper, bearing Leila's trademark hand-drawn illustration, sits safely within the covers while you're working on it, but then can be opened out to reveal a gorgeous frieze made up of ten connecting floral panels. </a:t>
            </a:r>
            <a:endParaRPr lang="en-US" sz="2000" dirty="0"/>
          </a:p>
        </p:txBody>
      </p:sp>
      <p:pic>
        <p:nvPicPr>
          <p:cNvPr id="3" name="Image 0" descr="https://api.edelweiss.plus/jacketcovers/ea/bndv/images/jacket_covers/original/9781837760909_ba18_remote__ce902.jpg?width=99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6300" y="200025"/>
            <a:ext cx="4724400" cy="6477000"/>
          </a:xfrm>
          <a:prstGeom prst="rect">
            <a:avLst/>
          </a:prstGeom>
          <a:effectLst>
            <a:outerShdw blurRad="50800" dist="38100" dir="5400000" algn="t" rotWithShape="0">
              <a:prstClr val="black">
                <a:alpha val="40000"/>
              </a:prstClr>
            </a:outerShdw>
          </a:effectLst>
        </p:spPr>
      </p:pic>
      <p:sp>
        <p:nvSpPr>
          <p:cNvPr id="4" name="Text 0"/>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$19.99 | NZ $21.99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9781837760909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20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Jigsaw Puzzle</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210 mm x 148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Skittledog</a:t>
            </a:r>
            <a:endParaRPr lang="en-US" sz="800" dirty="0"/>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837760909_131dd_remote_1_5a37b.jpg?width=2400"/>
          <p:cNvPicPr>
            <a:picLocks noChangeAspect="1"/>
          </p:cNvPicPr>
          <p:nvPr/>
        </p:nvPicPr>
        <p:blipFill>
          <a:blip r:embed="rId3"/>
          <a:stretch>
            <a:fillRect/>
          </a:stretch>
        </p:blipFill>
        <p:spPr>
          <a:xfrm>
            <a:off x="381000" y="2000250"/>
            <a:ext cx="11430000" cy="1766530"/>
          </a:xfrm>
          <a:prstGeom prst="rect">
            <a:avLst/>
          </a:prstGeom>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CD153-C13C-ADDA-A795-6C131DF43E0D}"/>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FCE7D839-A3EF-1805-43BC-FCEC578BD998}"/>
              </a:ext>
            </a:extLst>
          </p:cNvPr>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Floralicious: The Colouring Frieze</a:t>
            </a:r>
            <a:endParaRPr lang="en-US" sz="2000" dirty="0"/>
          </a:p>
          <a:p>
            <a:pPr marL="0" indent="0" algn="l">
              <a:spcBef>
                <a:spcPts val="375"/>
              </a:spcBef>
              <a:spcAft>
                <a:spcPts val="375"/>
              </a:spcAft>
              <a:buNone/>
            </a:pPr>
            <a:r>
              <a:rPr lang="en-US" sz="1425" strike="noStrike" dirty="0">
                <a:solidFill>
                  <a:srgbClr val="000000"/>
                </a:solidFill>
                <a:latin typeface="open sans" pitchFamily="34" charset="0"/>
                <a:ea typeface="open sans" pitchFamily="34" charset="-122"/>
                <a:cs typeface="open sans" pitchFamily="34" charset="-120"/>
              </a:rPr>
              <a:t>Leila Duly</a:t>
            </a:r>
            <a:endParaRPr lang="en-US" sz="2000" dirty="0"/>
          </a:p>
          <a:p>
            <a:pPr marL="0" indent="0" algn="l">
              <a:spcBef>
                <a:spcPts val="1500"/>
              </a:spcBef>
              <a:spcAft>
                <a:spcPts val="1200"/>
              </a:spcAft>
              <a:buNone/>
            </a:pPr>
            <a:r>
              <a:rPr lang="en-US" sz="1125" strike="noStrike" dirty="0">
                <a:solidFill>
                  <a:srgbClr val="000000"/>
                </a:solidFill>
                <a:latin typeface="open sans" pitchFamily="34" charset="0"/>
                <a:ea typeface="open sans" pitchFamily="34" charset="-122"/>
                <a:cs typeface="open sans" pitchFamily="34" charset="-120"/>
              </a:rPr>
              <a:t>A beautiful botanical colouring book that unfolds to reveal a frieze nearly five feet long.</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A brand new format for sophisticated colourists! Join bestselling botanical artist Leila Duly on a nature adventure in frieze form.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High-quality art paper, bearing Leila's trademark hand-drawn illustration, sits safely within the covers while you're working on it, but then can be opened out to reveal a gorgeous frieze made up of ten connecting floral panels. </a:t>
            </a:r>
            <a:endParaRPr lang="en-US" sz="2000" dirty="0"/>
          </a:p>
        </p:txBody>
      </p:sp>
      <p:pic>
        <p:nvPicPr>
          <p:cNvPr id="3" name="Image 0" descr="https://api.edelweiss.plus/jacketcovers/ea/bndv/images/jacket_covers/original/9781837760909_ba18_remote__ce902.jpg?width=992">
            <a:extLst>
              <a:ext uri="{FF2B5EF4-FFF2-40B4-BE49-F238E27FC236}">
                <a16:creationId xmlns:a16="http://schemas.microsoft.com/office/drawing/2014/main" id="{93DA5C25-E5A6-B7CC-68F4-5689340889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6300" y="200025"/>
            <a:ext cx="4724400" cy="6477000"/>
          </a:xfrm>
          <a:prstGeom prst="rect">
            <a:avLst/>
          </a:prstGeom>
          <a:effectLst>
            <a:outerShdw blurRad="50800" dist="38100" dir="5400000" algn="t" rotWithShape="0">
              <a:prstClr val="black">
                <a:alpha val="40000"/>
              </a:prstClr>
            </a:outerShdw>
          </a:effectLst>
        </p:spPr>
      </p:pic>
      <p:sp>
        <p:nvSpPr>
          <p:cNvPr id="4" name="Text 0">
            <a:extLst>
              <a:ext uri="{FF2B5EF4-FFF2-40B4-BE49-F238E27FC236}">
                <a16:creationId xmlns:a16="http://schemas.microsoft.com/office/drawing/2014/main" id="{F99B069C-CEC6-41D2-814F-C503DF97003B}"/>
              </a:ext>
            </a:extLst>
          </p:cNvPr>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$19.99 | NZ $21.99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9781837760909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20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Jigsaw Puzzle</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210 mm x 148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Skittledog</a:t>
            </a:r>
            <a:endParaRPr lang="en-US" sz="800" dirty="0"/>
          </a:p>
        </p:txBody>
      </p:sp>
    </p:spTree>
    <p:extLst>
      <p:ext uri="{BB962C8B-B14F-4D97-AF65-F5344CB8AC3E}">
        <p14:creationId xmlns:p14="http://schemas.microsoft.com/office/powerpoint/2010/main" val="305823003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jacket_covers/original/9781837760954_b414_remote__6e535.jpg?width=105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94847" y="0"/>
            <a:ext cx="5002306"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jacket_covers/original/9781760765293_db22_remote__9c3d5.jpg?width=113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90900" y="0"/>
            <a:ext cx="5410200" cy="6858000"/>
          </a:xfrm>
          <a:prstGeom prst="rect">
            <a:avLst/>
          </a:prstGeom>
        </p:spPr>
      </p:pic>
    </p:spTree>
    <p:extLst>
      <p:ext uri="{BB962C8B-B14F-4D97-AF65-F5344CB8AC3E}">
        <p14:creationId xmlns:p14="http://schemas.microsoft.com/office/powerpoint/2010/main" val="1738630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no/images/illustrations/original/9780500421130_il_04_d6f0f.jpg?width=224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475" y="381000"/>
            <a:ext cx="10687050" cy="6096000"/>
          </a:xfrm>
          <a:prstGeom prst="rect">
            <a:avLst/>
          </a:prstGeom>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The Arabian Nights</a:t>
            </a:r>
            <a:endParaRPr lang="en-US" sz="2000" dirty="0"/>
          </a:p>
          <a:p>
            <a:pPr marL="0" indent="0" algn="l">
              <a:spcBef>
                <a:spcPts val="375"/>
              </a:spcBef>
              <a:spcAft>
                <a:spcPts val="375"/>
              </a:spcAft>
              <a:buNone/>
            </a:pPr>
            <a:r>
              <a:rPr lang="en-US" sz="1425" strike="noStrike" dirty="0">
                <a:solidFill>
                  <a:srgbClr val="000000"/>
                </a:solidFill>
                <a:latin typeface="open sans" pitchFamily="34" charset="0"/>
                <a:ea typeface="open sans" pitchFamily="34" charset="-122"/>
                <a:cs typeface="open sans" pitchFamily="34" charset="-120"/>
              </a:rPr>
              <a:t>A COLOURING FRIEZE</a:t>
            </a:r>
          </a:p>
          <a:p>
            <a:pPr marL="0" indent="0" algn="l">
              <a:spcBef>
                <a:spcPts val="375"/>
              </a:spcBef>
              <a:spcAft>
                <a:spcPts val="375"/>
              </a:spcAft>
              <a:buNone/>
            </a:pPr>
            <a:r>
              <a:rPr lang="en-US" sz="1425" dirty="0">
                <a:latin typeface="open sans" pitchFamily="34" charset="0"/>
                <a:ea typeface="open sans" pitchFamily="34" charset="-122"/>
                <a:cs typeface="open sans" pitchFamily="34" charset="-120"/>
              </a:rPr>
              <a:t>Meel </a:t>
            </a:r>
            <a:r>
              <a:rPr lang="en-US" sz="1425" dirty="0" err="1">
                <a:latin typeface="open sans" pitchFamily="34" charset="0"/>
                <a:ea typeface="open sans" pitchFamily="34" charset="-122"/>
                <a:cs typeface="open sans" pitchFamily="34" charset="-120"/>
              </a:rPr>
              <a:t>Tamphanon</a:t>
            </a:r>
            <a:endParaRPr lang="en-US" sz="1425" strike="noStrike" dirty="0">
              <a:solidFill>
                <a:srgbClr val="000000"/>
              </a:solidFill>
              <a:latin typeface="open sans" pitchFamily="34" charset="0"/>
              <a:ea typeface="open sans" pitchFamily="34" charset="-122"/>
              <a:cs typeface="open sans" pitchFamily="34" charset="-120"/>
            </a:endParaRPr>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A new colouring format designed for gifting, at an attractive price.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These evocative Middle Eastern folk tales of romance, voyages and wonder are told by a young woman, Scheherazade, to save herself from execution at the hands of the Sultan. Opening with her story, this sumptuously illustrated frieze unfolds to feature the best-loved stories of The Arabian Nights on each of the ten panels.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The concertina folds out to reveal these classic tales, showing off Meel's beautiful illustration to glorious effect on heavy art paper: Scheherazade and the Sultan, Sinbad the Sailor, The Three Apples, Ali Baba and the Forty Thieves, The Merchant and the Genie, The Thief of Alexandria, The Ebony Horse, The Fisherman and the Genie, Aladdin and the Magic Lamp, and The Queen of Serpents. </a:t>
            </a:r>
            <a:endParaRPr lang="en-US" sz="2000" dirty="0"/>
          </a:p>
        </p:txBody>
      </p:sp>
      <p:pic>
        <p:nvPicPr>
          <p:cNvPr id="3" name="Image 0" descr="https://api.edelweiss.plus/jacketcovers/ea/bndv/images/jacket_covers/original/9781837760954_b414_remote__6e535.jpg?width=99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6300" y="200025"/>
            <a:ext cx="4724400" cy="6477000"/>
          </a:xfrm>
          <a:prstGeom prst="rect">
            <a:avLst/>
          </a:prstGeom>
          <a:effectLst>
            <a:outerShdw blurRad="50800" dist="38100" dir="5400000" algn="t" rotWithShape="0">
              <a:prstClr val="black">
                <a:alpha val="40000"/>
              </a:prstClr>
            </a:outerShdw>
          </a:effectLst>
        </p:spPr>
      </p:pic>
      <p:sp>
        <p:nvSpPr>
          <p:cNvPr id="4" name="Text 0"/>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$21.99 | NZ $24.99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9781837760954</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20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Paperback</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210 mm x 148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Skittledog</a:t>
            </a:r>
            <a:endParaRPr lang="en-US" sz="800" dirty="0"/>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tham/images/illustrations/original/9781837760954_1_32017.jpg?width=9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29063" y="381000"/>
            <a:ext cx="4333875" cy="6096000"/>
          </a:xfrm>
          <a:prstGeom prst="rect">
            <a:avLst/>
          </a:prstGeom>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tham/images/illustrations/original/9781837760954_2_51133.jpg?width=9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10013" y="381000"/>
            <a:ext cx="4371975" cy="6096000"/>
          </a:xfrm>
          <a:prstGeom prst="rect">
            <a:avLst/>
          </a:prstGeom>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tham/images/illustrations/original/9781837760954_3_f42d5.jpg?width=9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19537" y="381000"/>
            <a:ext cx="4352925" cy="6096000"/>
          </a:xfrm>
          <a:prstGeom prst="rect">
            <a:avLst/>
          </a:prstGeom>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tham/images/illustrations/original/9781837760954_4_51777.jpg?width=9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14775" y="381000"/>
            <a:ext cx="4362450" cy="6096000"/>
          </a:xfrm>
          <a:prstGeom prst="rect">
            <a:avLst/>
          </a:prstGeom>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tham/images/illustrations/original/9781837760954_5_13bec.jpg?width=9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10013" y="381000"/>
            <a:ext cx="4371975" cy="6096000"/>
          </a:xfrm>
          <a:prstGeom prst="rect">
            <a:avLst/>
          </a:prstGeom>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tham/images/illustrations/original/9781837760954_6_652b2.jpg?width=9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10013" y="381000"/>
            <a:ext cx="4333875" cy="6096000"/>
          </a:xfrm>
          <a:prstGeom prst="rect">
            <a:avLst/>
          </a:prstGeom>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DC0B0-9A44-801A-E020-5D0C54286B08}"/>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89579AA3-A64F-F193-F472-0001D883A6E5}"/>
              </a:ext>
            </a:extLst>
          </p:cNvPr>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The Arabian Nights</a:t>
            </a:r>
            <a:endParaRPr lang="en-US" sz="2000" dirty="0"/>
          </a:p>
          <a:p>
            <a:pPr marL="0" indent="0" algn="l">
              <a:spcBef>
                <a:spcPts val="375"/>
              </a:spcBef>
              <a:spcAft>
                <a:spcPts val="375"/>
              </a:spcAft>
              <a:buNone/>
            </a:pPr>
            <a:r>
              <a:rPr lang="en-US" sz="1425" strike="noStrike" dirty="0">
                <a:solidFill>
                  <a:srgbClr val="000000"/>
                </a:solidFill>
                <a:latin typeface="open sans" pitchFamily="34" charset="0"/>
                <a:ea typeface="open sans" pitchFamily="34" charset="-122"/>
                <a:cs typeface="open sans" pitchFamily="34" charset="-120"/>
              </a:rPr>
              <a:t>A COLOURING FRIEZE</a:t>
            </a:r>
          </a:p>
          <a:p>
            <a:pPr marL="0" indent="0" algn="l">
              <a:spcBef>
                <a:spcPts val="375"/>
              </a:spcBef>
              <a:spcAft>
                <a:spcPts val="375"/>
              </a:spcAft>
              <a:buNone/>
            </a:pPr>
            <a:r>
              <a:rPr lang="en-US" sz="1425" dirty="0">
                <a:latin typeface="open sans" pitchFamily="34" charset="0"/>
                <a:ea typeface="open sans" pitchFamily="34" charset="-122"/>
                <a:cs typeface="open sans" pitchFamily="34" charset="-120"/>
              </a:rPr>
              <a:t>Meel </a:t>
            </a:r>
            <a:r>
              <a:rPr lang="en-US" sz="1425" dirty="0" err="1">
                <a:latin typeface="open sans" pitchFamily="34" charset="0"/>
                <a:ea typeface="open sans" pitchFamily="34" charset="-122"/>
                <a:cs typeface="open sans" pitchFamily="34" charset="-120"/>
              </a:rPr>
              <a:t>Tamphanon</a:t>
            </a:r>
            <a:endParaRPr lang="en-US" sz="1425" strike="noStrike" dirty="0">
              <a:solidFill>
                <a:srgbClr val="000000"/>
              </a:solidFill>
              <a:latin typeface="open sans" pitchFamily="34" charset="0"/>
              <a:ea typeface="open sans" pitchFamily="34" charset="-122"/>
              <a:cs typeface="open sans" pitchFamily="34" charset="-120"/>
            </a:endParaRPr>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A new colouring format designed for gifting, at an attractive price.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These evocative Middle Eastern folk tales of romance, voyages and wonder are told by a young woman, Scheherazade, to save herself from execution at the hands of the Sultan. Opening with her story, this sumptuously illustrated frieze unfolds to feature the best-loved stories of The Arabian Nights on each of the ten panels.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The concertina folds out to reveal these classic tales, showing off Meel's beautiful illustration to glorious effect on heavy art paper: Scheherazade and the Sultan, Sinbad the Sailor, The Three Apples, Ali Baba and the Forty Thieves, The Merchant and the Genie, The Thief of Alexandria, The Ebony Horse, The Fisherman and the Genie, Aladdin and the Magic Lamp, and The Queen of Serpents. </a:t>
            </a:r>
            <a:endParaRPr lang="en-US" sz="2000" dirty="0"/>
          </a:p>
        </p:txBody>
      </p:sp>
      <p:pic>
        <p:nvPicPr>
          <p:cNvPr id="3" name="Image 0" descr="https://api.edelweiss.plus/jacketcovers/ea/bndv/images/jacket_covers/original/9781837760954_b414_remote__6e535.jpg?width=992">
            <a:extLst>
              <a:ext uri="{FF2B5EF4-FFF2-40B4-BE49-F238E27FC236}">
                <a16:creationId xmlns:a16="http://schemas.microsoft.com/office/drawing/2014/main" id="{8D910EE1-B82C-B61D-8A30-7F7C04AFCE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6300" y="200025"/>
            <a:ext cx="4724400" cy="6477000"/>
          </a:xfrm>
          <a:prstGeom prst="rect">
            <a:avLst/>
          </a:prstGeom>
          <a:effectLst>
            <a:outerShdw blurRad="50800" dist="38100" dir="5400000" algn="t" rotWithShape="0">
              <a:prstClr val="black">
                <a:alpha val="40000"/>
              </a:prstClr>
            </a:outerShdw>
          </a:effectLst>
        </p:spPr>
      </p:pic>
      <p:sp>
        <p:nvSpPr>
          <p:cNvPr id="4" name="Text 0">
            <a:extLst>
              <a:ext uri="{FF2B5EF4-FFF2-40B4-BE49-F238E27FC236}">
                <a16:creationId xmlns:a16="http://schemas.microsoft.com/office/drawing/2014/main" id="{D1ABE6CE-F4C0-5066-7772-7481DC73CA2E}"/>
              </a:ext>
            </a:extLst>
          </p:cNvPr>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$21.99 | NZ $24.99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9781837760954</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20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Paperback</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210 mm x 148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Skittledog</a:t>
            </a:r>
            <a:endParaRPr lang="en-US" sz="800" dirty="0"/>
          </a:p>
        </p:txBody>
      </p:sp>
    </p:spTree>
    <p:extLst>
      <p:ext uri="{BB962C8B-B14F-4D97-AF65-F5344CB8AC3E}">
        <p14:creationId xmlns:p14="http://schemas.microsoft.com/office/powerpoint/2010/main" val="246781215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jacket_covers/original/9781592704323_350d_remote__78085.jpg?width=1440"/>
          <p:cNvPicPr>
            <a:picLocks noChangeAspect="1"/>
          </p:cNvPicPr>
          <p:nvPr/>
        </p:nvPicPr>
        <p:blipFill>
          <a:blip r:embed="rId3"/>
          <a:stretch>
            <a:fillRect/>
          </a:stretch>
        </p:blipFill>
        <p:spPr>
          <a:xfrm>
            <a:off x="2667000" y="0"/>
            <a:ext cx="6858000" cy="6858000"/>
          </a:xfrm>
          <a:prstGeom prst="rect">
            <a:avLst/>
          </a:prstGeom>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B Is for Bibliophile</a:t>
            </a:r>
            <a:endParaRPr lang="en-US" sz="2000" dirty="0"/>
          </a:p>
          <a:p>
            <a:pPr marL="0" indent="0" algn="l">
              <a:spcBef>
                <a:spcPts val="675"/>
              </a:spcBef>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O.E. Zelmanovich</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This stylish ABC book of book making and book parts is a wry, witty, and very charming compendium that is pervaded by a love of books!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In these pages, book lovers of all ages are invited to tour through the ABCs of books, with cartoon protagonist Guy as their guide. Excitingly, the book also works to perform what it shares, giving us a gatefold to define gatefold, a die-cut to exemplify what a die-cut is, and so on. </a:t>
            </a:r>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Cleverly conceived and beautifully made, this book is both delightful and edifying and a sheer pleasure to hold in the hand and leaf through. This is a fully illustrated book about books that belongs on the shelves of book lovers both young and old.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Informative, fun &amp; approachable: This clearly arranged and diagrammed guide, with its cartoon protagonist Guy, is an accessible and fun way to learn about the parts of the book and more about how books get made.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Strong kid &amp; adult appeal: Book lovers of all ages are sure to enjoy this book about books. With playful illustrations and eye-catching production details, this is a book to pore over again and again.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A great gift for every occasion: This book celebrates the very fact of books, which still remain the best technology for discovering both self and world. </a:t>
            </a:r>
            <a:endParaRPr lang="en-US" sz="2000" dirty="0"/>
          </a:p>
          <a:p>
            <a:pPr marL="0" indent="0" algn="l">
              <a:buNone/>
            </a:pPr>
            <a:endParaRPr lang="en-US" sz="2000" dirty="0"/>
          </a:p>
        </p:txBody>
      </p:sp>
      <p:pic>
        <p:nvPicPr>
          <p:cNvPr id="3" name="Image 0" descr="https://api.edelweiss.plus/jacketcovers/ea/bndv/images/jacket_covers/original/9781592704323_350d_remote__78085.jpg?width=1200"/>
          <p:cNvPicPr>
            <a:picLocks noChangeAspect="1"/>
          </p:cNvPicPr>
          <p:nvPr/>
        </p:nvPicPr>
        <p:blipFill>
          <a:blip r:embed="rId3"/>
          <a:stretch>
            <a:fillRect/>
          </a:stretch>
        </p:blipFill>
        <p:spPr>
          <a:xfrm>
            <a:off x="381000" y="200025"/>
            <a:ext cx="5715000" cy="5715000"/>
          </a:xfrm>
          <a:prstGeom prst="rect">
            <a:avLst/>
          </a:prstGeom>
          <a:effectLst>
            <a:outerShdw blurRad="50800" dist="38100" dir="5400000" algn="t" rotWithShape="0">
              <a:prstClr val="black">
                <a:alpha val="40000"/>
              </a:prstClr>
            </a:outerShdw>
          </a:effectLst>
        </p:spPr>
      </p:pic>
      <p:sp>
        <p:nvSpPr>
          <p:cNvPr id="4" name="Text 0"/>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$32.99 | NZ $36.99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9781592704323</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64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Hardcover</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203 mm x 203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Enchanted Lion</a:t>
            </a:r>
            <a:endParaRPr lang="en-US" sz="8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no/images/illustrations/original/9780500421130_il_05_02546.jpg?width=224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475" y="381000"/>
            <a:ext cx="10687050" cy="6096000"/>
          </a:xfrm>
          <a:prstGeom prst="rect">
            <a:avLst/>
          </a:prstGeom>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592704323_12b92_remote_1_8ce28.jpg?width=2400"/>
          <p:cNvPicPr>
            <a:picLocks noChangeAspect="1"/>
          </p:cNvPicPr>
          <p:nvPr/>
        </p:nvPicPr>
        <p:blipFill>
          <a:blip r:embed="rId3"/>
          <a:stretch>
            <a:fillRect/>
          </a:stretch>
        </p:blipFill>
        <p:spPr>
          <a:xfrm>
            <a:off x="381000" y="381000"/>
            <a:ext cx="11430000" cy="5810326"/>
          </a:xfrm>
          <a:prstGeom prst="rect">
            <a:avLst/>
          </a:prstGeom>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592704323_2683f_remote_2_a4c4e.jpg?width=2400"/>
          <p:cNvPicPr>
            <a:picLocks noChangeAspect="1"/>
          </p:cNvPicPr>
          <p:nvPr/>
        </p:nvPicPr>
        <p:blipFill>
          <a:blip r:embed="rId3"/>
          <a:stretch>
            <a:fillRect/>
          </a:stretch>
        </p:blipFill>
        <p:spPr>
          <a:xfrm>
            <a:off x="381000" y="381000"/>
            <a:ext cx="11430000" cy="5810326"/>
          </a:xfrm>
          <a:prstGeom prst="rect">
            <a:avLst/>
          </a:prstGeom>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592704323_3eb5a_remote_3_125b5.jpg?width=2400"/>
          <p:cNvPicPr>
            <a:picLocks noChangeAspect="1"/>
          </p:cNvPicPr>
          <p:nvPr/>
        </p:nvPicPr>
        <p:blipFill>
          <a:blip r:embed="rId3"/>
          <a:stretch>
            <a:fillRect/>
          </a:stretch>
        </p:blipFill>
        <p:spPr>
          <a:xfrm>
            <a:off x="381000" y="381000"/>
            <a:ext cx="11430000" cy="3899360"/>
          </a:xfrm>
          <a:prstGeom prst="rect">
            <a:avLst/>
          </a:prstGeom>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592704323_45159_remote_4_71928.jpg?width=2400"/>
          <p:cNvPicPr>
            <a:picLocks noChangeAspect="1"/>
          </p:cNvPicPr>
          <p:nvPr/>
        </p:nvPicPr>
        <p:blipFill>
          <a:blip r:embed="rId3"/>
          <a:stretch>
            <a:fillRect/>
          </a:stretch>
        </p:blipFill>
        <p:spPr>
          <a:xfrm>
            <a:off x="381000" y="381000"/>
            <a:ext cx="11430000" cy="5810326"/>
          </a:xfrm>
          <a:prstGeom prst="rect">
            <a:avLst/>
          </a:prstGeom>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592704323_5d4ff_remote_5_24bfb.jpg?width=2400"/>
          <p:cNvPicPr>
            <a:picLocks noChangeAspect="1"/>
          </p:cNvPicPr>
          <p:nvPr/>
        </p:nvPicPr>
        <p:blipFill>
          <a:blip r:embed="rId3"/>
          <a:stretch>
            <a:fillRect/>
          </a:stretch>
        </p:blipFill>
        <p:spPr>
          <a:xfrm>
            <a:off x="381000" y="381000"/>
            <a:ext cx="11430000" cy="5810326"/>
          </a:xfrm>
          <a:prstGeom prst="rect">
            <a:avLst/>
          </a:prstGeom>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592704323_6f689_remote_6_f5f72.jpg?width=2400"/>
          <p:cNvPicPr>
            <a:picLocks noChangeAspect="1"/>
          </p:cNvPicPr>
          <p:nvPr/>
        </p:nvPicPr>
        <p:blipFill>
          <a:blip r:embed="rId3"/>
          <a:stretch>
            <a:fillRect/>
          </a:stretch>
        </p:blipFill>
        <p:spPr>
          <a:xfrm>
            <a:off x="361950" y="381000"/>
            <a:ext cx="11430000" cy="5810326"/>
          </a:xfrm>
          <a:prstGeom prst="rect">
            <a:avLst/>
          </a:prstGeom>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B15C3-1CD7-4501-925E-D3970EF28BEC}"/>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342F8CD0-F05E-91D1-C7D3-5E9AA31819B1}"/>
              </a:ext>
            </a:extLst>
          </p:cNvPr>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B Is for Bibliophile</a:t>
            </a:r>
            <a:endParaRPr lang="en-US" sz="2000" dirty="0"/>
          </a:p>
          <a:p>
            <a:pPr marL="0" indent="0" algn="l">
              <a:spcBef>
                <a:spcPts val="675"/>
              </a:spcBef>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O.E. Zelmanovich</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This stylish ABC book of book making and book parts is a wry, witty, and very charming compendium that is pervaded by a love of books!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In these pages, book lovers of all ages are invited to tour through the ABCs of books, with cartoon protagonist Guy as their guide. Excitingly, the book also works to perform what it shares, giving us a gatefold to define gatefold, a die-cut to exemplify what a die-cut is, and so on. </a:t>
            </a:r>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Cleverly conceived and beautifully made, this book is both delightful and edifying and a sheer pleasure to hold in the hand and leaf through. This is a fully illustrated book about books that belongs on the shelves of book lovers both young and old.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Informative, fun &amp; approachable: This clearly arranged and diagrammed guide, with its cartoon protagonist Guy, is an accessible and fun way to learn about the parts of the book and more about how books get made.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Strong kid &amp; adult appeal: Book lovers of all ages are sure to enjoy this book about books. With playful illustrations and eye-catching production details, this is a book to pore over again and again.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A great gift for every occasion: This book celebrates the very fact of books, which still remain the best technology for discovering both self and world. </a:t>
            </a:r>
            <a:endParaRPr lang="en-US" sz="2000" dirty="0"/>
          </a:p>
          <a:p>
            <a:pPr marL="0" indent="0" algn="l">
              <a:buNone/>
            </a:pPr>
            <a:endParaRPr lang="en-US" sz="2000" dirty="0"/>
          </a:p>
        </p:txBody>
      </p:sp>
      <p:pic>
        <p:nvPicPr>
          <p:cNvPr id="3" name="Image 0" descr="https://api.edelweiss.plus/jacketcovers/ea/bndv/images/jacket_covers/original/9781592704323_350d_remote__78085.jpg?width=1200">
            <a:extLst>
              <a:ext uri="{FF2B5EF4-FFF2-40B4-BE49-F238E27FC236}">
                <a16:creationId xmlns:a16="http://schemas.microsoft.com/office/drawing/2014/main" id="{A57A6130-8280-283B-2484-202C57814C04}"/>
              </a:ext>
            </a:extLst>
          </p:cNvPr>
          <p:cNvPicPr>
            <a:picLocks noChangeAspect="1"/>
          </p:cNvPicPr>
          <p:nvPr/>
        </p:nvPicPr>
        <p:blipFill>
          <a:blip r:embed="rId3"/>
          <a:stretch>
            <a:fillRect/>
          </a:stretch>
        </p:blipFill>
        <p:spPr>
          <a:xfrm>
            <a:off x="381000" y="200025"/>
            <a:ext cx="5715000" cy="5715000"/>
          </a:xfrm>
          <a:prstGeom prst="rect">
            <a:avLst/>
          </a:prstGeom>
          <a:effectLst>
            <a:outerShdw blurRad="50800" dist="38100" dir="5400000" algn="t" rotWithShape="0">
              <a:prstClr val="black">
                <a:alpha val="40000"/>
              </a:prstClr>
            </a:outerShdw>
          </a:effectLst>
        </p:spPr>
      </p:pic>
      <p:sp>
        <p:nvSpPr>
          <p:cNvPr id="4" name="Text 0">
            <a:extLst>
              <a:ext uri="{FF2B5EF4-FFF2-40B4-BE49-F238E27FC236}">
                <a16:creationId xmlns:a16="http://schemas.microsoft.com/office/drawing/2014/main" id="{B0504A06-02C8-3CE9-84FD-8EACBB31682D}"/>
              </a:ext>
            </a:extLst>
          </p:cNvPr>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$32.99 | NZ $36.99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9781592704323</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64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Hardcover</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203 mm x 203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Enchanted Lion</a:t>
            </a:r>
            <a:endParaRPr lang="en-US" sz="800" dirty="0"/>
          </a:p>
        </p:txBody>
      </p:sp>
    </p:spTree>
    <p:extLst>
      <p:ext uri="{BB962C8B-B14F-4D97-AF65-F5344CB8AC3E}">
        <p14:creationId xmlns:p14="http://schemas.microsoft.com/office/powerpoint/2010/main" val="53714261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rh/images/jacket_covers/original/9781923239906_2f7e2.jpg?width=100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14750" y="0"/>
            <a:ext cx="4762500" cy="6858000"/>
          </a:xfrm>
          <a:prstGeom prst="rect">
            <a:avLst/>
          </a:prstGeom>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Snap! Solar System</a:t>
            </a:r>
          </a:p>
          <a:p>
            <a:pPr marL="0" indent="0" algn="l">
              <a:spcBef>
                <a:spcPts val="375"/>
              </a:spcBef>
              <a:spcAft>
                <a:spcPts val="375"/>
              </a:spcAft>
              <a:buNone/>
            </a:pPr>
            <a:r>
              <a:rPr lang="en-US" sz="1500" dirty="0">
                <a:latin typeface="open sans" pitchFamily="34" charset="0"/>
                <a:ea typeface="open sans" pitchFamily="34" charset="-122"/>
                <a:cs typeface="open sans" pitchFamily="34" charset="-120"/>
              </a:rPr>
              <a:t>Illustrated by Donough O'Malley</a:t>
            </a:r>
            <a:endParaRPr lang="en-US" sz="1500" dirty="0"/>
          </a:p>
          <a:p>
            <a:pPr marL="0" indent="0" algn="l">
              <a:spcBef>
                <a:spcPts val="1500"/>
              </a:spcBef>
              <a:spcAft>
                <a:spcPts val="1200"/>
              </a:spcAft>
              <a:buNone/>
            </a:pPr>
            <a:r>
              <a:rPr lang="en-US" sz="1125" strike="noStrike" dirty="0">
                <a:solidFill>
                  <a:srgbClr val="000000"/>
                </a:solidFill>
                <a:latin typeface="open sans" pitchFamily="34" charset="0"/>
                <a:ea typeface="open sans" pitchFamily="34" charset="-122"/>
                <a:cs typeface="open sans" pitchFamily="34" charset="-120"/>
              </a:rPr>
              <a:t>Snap your way through the cosmos with a fun, educational card game that’s out of this world!</a:t>
            </a:r>
            <a:endParaRPr lang="en-US" sz="2000" dirty="0"/>
          </a:p>
          <a:p>
            <a:pPr marL="171450" indent="-171450" algn="l">
              <a:spcBef>
                <a:spcPts val="12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Blast off into space with </a:t>
            </a:r>
            <a:r>
              <a:rPr lang="en-US" sz="1125" i="1" strike="noStrike" dirty="0">
                <a:solidFill>
                  <a:srgbClr val="000000"/>
                </a:solidFill>
                <a:latin typeface="open sans" pitchFamily="34" charset="0"/>
                <a:ea typeface="open sans" pitchFamily="34" charset="-122"/>
                <a:cs typeface="open sans" pitchFamily="34" charset="-120"/>
              </a:rPr>
              <a:t>Snap! Solar System</a:t>
            </a:r>
            <a:r>
              <a:rPr lang="en-US" sz="1125" strike="noStrike" dirty="0">
                <a:solidFill>
                  <a:srgbClr val="000000"/>
                </a:solidFill>
                <a:latin typeface="open sans" pitchFamily="34" charset="0"/>
                <a:ea typeface="open sans" pitchFamily="34" charset="-122"/>
                <a:cs typeface="open sans" pitchFamily="34" charset="-120"/>
              </a:rPr>
              <a:t>. This fifty-two-card deck features four sets of thirteen illustrations of the planets, moons, and other celestial bodies of our solar system. Each card is beautifully illustrated by Donough O’Malley and includes labeled images that help players learn the unique characteristics of our solar system. </a:t>
            </a:r>
          </a:p>
          <a:p>
            <a:pPr marL="171450" indent="-171450" algn="l">
              <a:spcBef>
                <a:spcPts val="1200"/>
              </a:spcBef>
              <a:buSzPct val="100000"/>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Fun and educational: An interactive way for kids to learn about astronomy, perfect for budding astronomers or anyone fascinated by space. </a:t>
            </a:r>
            <a:endParaRPr lang="en-US" sz="2000" dirty="0"/>
          </a:p>
          <a:p>
            <a:pPr marL="171450" indent="-171450" algn="l">
              <a:spcBef>
                <a:spcPts val="1200"/>
              </a:spcBef>
              <a:buSzPct val="100000"/>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Multi-game use: Ideal for Snap, but also great for other card games like Go Fish, Old Maid, or using as flashcards to teach astronomy. </a:t>
            </a:r>
            <a:endParaRPr lang="en-US" sz="2000" dirty="0"/>
          </a:p>
          <a:p>
            <a:pPr marL="171450" indent="-171450" algn="l">
              <a:spcBef>
                <a:spcPts val="1200"/>
              </a:spcBef>
              <a:buSzPct val="100000"/>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Family-friendly: Suitable for players of all ages, making it a great family activity for learning together and sparking curiosity about space. </a:t>
            </a:r>
            <a:endParaRPr lang="en-US" sz="2000" dirty="0"/>
          </a:p>
          <a:p>
            <a:pPr marL="171450" indent="-171450" algn="l">
              <a:spcBef>
                <a:spcPts val="1200"/>
              </a:spcBef>
              <a:buSzPct val="100000"/>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Great educational gift: Perfect for young space enthusiasts or as an engaging and educational gift for kids interested in science, astronomy, or the mysteries of the universe. </a:t>
            </a:r>
            <a:endParaRPr lang="en-US" sz="2000" dirty="0"/>
          </a:p>
        </p:txBody>
      </p:sp>
      <p:pic>
        <p:nvPicPr>
          <p:cNvPr id="3" name="Image 0" descr="https://api.edelweiss.plus/jacketcovers/ea/rh/images/jacket_covers/original/9781923239906_2f7e2.jpg?width=94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9542" y="200025"/>
            <a:ext cx="4497917" cy="6477000"/>
          </a:xfrm>
          <a:prstGeom prst="rect">
            <a:avLst/>
          </a:prstGeom>
          <a:effectLst>
            <a:outerShdw blurRad="50800" dist="38100" dir="5400000" algn="t" rotWithShape="0">
              <a:prstClr val="black">
                <a:alpha val="40000"/>
              </a:prstClr>
            </a:outerShdw>
          </a:effectLst>
        </p:spPr>
      </p:pic>
      <p:sp>
        <p:nvSpPr>
          <p:cNvPr id="4" name="Text 0"/>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$16.99 | NZ</a:t>
            </a:r>
            <a:r>
              <a:rPr lang="en-US" sz="825" dirty="0">
                <a:latin typeface="open sans" pitchFamily="34" charset="0"/>
                <a:ea typeface="open sans" pitchFamily="34" charset="-122"/>
                <a:cs typeface="open sans" pitchFamily="34" charset="-120"/>
              </a:rPr>
              <a:t> </a:t>
            </a:r>
            <a:r>
              <a:rPr lang="en-US" sz="825" strike="noStrike" dirty="0">
                <a:solidFill>
                  <a:srgbClr val="000000"/>
                </a:solidFill>
                <a:latin typeface="open sans" pitchFamily="34" charset="0"/>
                <a:ea typeface="open sans" pitchFamily="34" charset="-122"/>
                <a:cs typeface="open sans" pitchFamily="34" charset="-120"/>
              </a:rPr>
              <a:t>$19.99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9781923239906</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52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Novelty Book</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114 mm x 80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Smith Street Gift</a:t>
            </a:r>
            <a:endParaRPr lang="en-US" sz="800" dirty="0"/>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E89C77-D5D0-8303-9CEF-FA06F80179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5072" y="407406"/>
            <a:ext cx="4281857" cy="604318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7FB9A-CFBB-A2B4-F73F-950FE3EC565D}"/>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2BD313A2-8E8A-F4FC-686A-31DE1DDB986F}"/>
              </a:ext>
            </a:extLst>
          </p:cNvPr>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Fintastic Bingo</a:t>
            </a:r>
            <a:endParaRPr lang="en-US" sz="2000" dirty="0"/>
          </a:p>
          <a:p>
            <a:pPr marL="0" indent="0" algn="l">
              <a:spcBef>
                <a:spcPts val="375"/>
              </a:spcBef>
              <a:spcAft>
                <a:spcPts val="375"/>
              </a:spcAft>
              <a:buNone/>
            </a:pPr>
            <a:r>
              <a:rPr lang="en-US" sz="1425" strike="noStrike" dirty="0">
                <a:solidFill>
                  <a:srgbClr val="000000"/>
                </a:solidFill>
                <a:latin typeface="open sans" pitchFamily="34" charset="0"/>
                <a:ea typeface="open sans" pitchFamily="34" charset="-122"/>
                <a:cs typeface="open sans" pitchFamily="34" charset="-120"/>
              </a:rPr>
              <a:t>A GAME FOR ALL AGES</a:t>
            </a:r>
            <a:endParaRPr lang="en-US" sz="2000" dirty="0"/>
          </a:p>
          <a:p>
            <a:pPr marL="0" indent="0" algn="l">
              <a:spcBef>
                <a:spcPts val="675"/>
              </a:spcBef>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Yuval Zommer</a:t>
            </a:r>
            <a:endParaRPr lang="en-US" sz="2000" dirty="0"/>
          </a:p>
          <a:p>
            <a:pPr marL="0" indent="0" algn="l">
              <a:spcBef>
                <a:spcPts val="1500"/>
              </a:spcBef>
              <a:buNone/>
            </a:pPr>
            <a:r>
              <a:rPr lang="en-US" sz="1125" i="1" strike="noStrike" dirty="0">
                <a:solidFill>
                  <a:srgbClr val="000000"/>
                </a:solidFill>
                <a:latin typeface="open sans" pitchFamily="34" charset="0"/>
                <a:ea typeface="open sans" pitchFamily="34" charset="-122"/>
                <a:cs typeface="open sans" pitchFamily="34" charset="-120"/>
              </a:rPr>
              <a:t>Fintastic Bingo</a:t>
            </a:r>
            <a:r>
              <a:rPr lang="en-US" sz="1125" strike="noStrike" dirty="0">
                <a:solidFill>
                  <a:srgbClr val="000000"/>
                </a:solidFill>
                <a:latin typeface="open sans" pitchFamily="34" charset="0"/>
                <a:ea typeface="open sans" pitchFamily="34" charset="-122"/>
                <a:cs typeface="open sans" pitchFamily="34" charset="-120"/>
              </a:rPr>
              <a:t> plunges the family-favourite game into the deep sea, featuring forty-eight shimmery and surprising sea creatures by Yuval Zommer.</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171450" indent="-171450" algn="l">
              <a:spcBef>
                <a:spcPts val="12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Discover the fintastic creatures of the ocean as you excitedly wait to shout 'Bingo!' You may be familiar with the turtle, seal and clownfish, but can you spot the mandarin dragonet, narwhal and gulper eel? Open the box to reveal a game board, six doublesided player cards, forty-eight sea creature tokens, 120 shell counters and a booklet filled with claw-some facts. </a:t>
            </a:r>
            <a:endParaRPr lang="en-US" sz="2000" dirty="0"/>
          </a:p>
          <a:p>
            <a:pPr marL="171450" indent="-171450" algn="l">
              <a:spcBef>
                <a:spcPts val="12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Do you know why a seahorse has two skeletons? Or why a female anglerfish has a light bulb hanging from her head? Or exactly how big a blue whale is? Learn the answers to these questions and much more while you play. </a:t>
            </a:r>
            <a:endParaRPr lang="en-US" sz="2000" dirty="0"/>
          </a:p>
          <a:p>
            <a:pPr marL="171450" indent="-171450" algn="l">
              <a:spcBef>
                <a:spcPts val="1200"/>
              </a:spcBef>
              <a:buFont typeface="Arial" panose="020B0604020202020204" pitchFamily="34" charset="0"/>
              <a:buChar char="•"/>
            </a:pPr>
            <a:r>
              <a:rPr lang="en-US" sz="1125" i="1" strike="noStrike" dirty="0" err="1">
                <a:solidFill>
                  <a:srgbClr val="000000"/>
                </a:solidFill>
                <a:latin typeface="open sans" pitchFamily="34" charset="0"/>
                <a:ea typeface="open sans" pitchFamily="34" charset="-122"/>
                <a:cs typeface="open sans" pitchFamily="34" charset="-120"/>
              </a:rPr>
              <a:t>Fintastic</a:t>
            </a:r>
            <a:r>
              <a:rPr lang="en-US" sz="1125" i="1" strike="noStrike" dirty="0">
                <a:solidFill>
                  <a:srgbClr val="000000"/>
                </a:solidFill>
                <a:latin typeface="open sans" pitchFamily="34" charset="0"/>
                <a:ea typeface="open sans" pitchFamily="34" charset="-122"/>
                <a:cs typeface="open sans" pitchFamily="34" charset="-120"/>
              </a:rPr>
              <a:t> Bingo </a:t>
            </a:r>
            <a:r>
              <a:rPr lang="en-US" sz="1125" strike="noStrike" dirty="0">
                <a:solidFill>
                  <a:srgbClr val="000000"/>
                </a:solidFill>
                <a:latin typeface="open sans" pitchFamily="34" charset="0"/>
                <a:ea typeface="open sans" pitchFamily="34" charset="-122"/>
                <a:cs typeface="open sans" pitchFamily="34" charset="-120"/>
              </a:rPr>
              <a:t>is the follow-up to Bugtastic Bingo, and features Yuval Zommer's much-loved sea illustrations. </a:t>
            </a:r>
            <a:br>
              <a:rPr lang="en-US" sz="1125" strike="noStrike" dirty="0">
                <a:solidFill>
                  <a:srgbClr val="000000"/>
                </a:solidFill>
                <a:latin typeface="open sans" pitchFamily="34" charset="0"/>
                <a:ea typeface="open sans" pitchFamily="34" charset="-122"/>
                <a:cs typeface="open sans" pitchFamily="34" charset="-120"/>
              </a:rPr>
            </a:br>
            <a:endParaRPr lang="en-US" sz="1125" strike="noStrike" dirty="0">
              <a:solidFill>
                <a:srgbClr val="000000"/>
              </a:solidFill>
              <a:latin typeface="open sans" pitchFamily="34" charset="0"/>
              <a:ea typeface="open sans" pitchFamily="34" charset="-122"/>
              <a:cs typeface="open sans" pitchFamily="34" charset="-120"/>
            </a:endParaRPr>
          </a:p>
          <a:p>
            <a:pPr>
              <a:spcBef>
                <a:spcPts val="1200"/>
              </a:spcBef>
            </a:pPr>
            <a:r>
              <a:rPr lang="en-US" sz="1130" b="1" dirty="0">
                <a:latin typeface="open sans" pitchFamily="34" charset="0"/>
                <a:ea typeface="open sans" pitchFamily="34" charset="-122"/>
                <a:cs typeface="open sans" pitchFamily="34" charset="-120"/>
              </a:rPr>
              <a:t>AGES 4-8</a:t>
            </a:r>
            <a:endParaRPr lang="en-US" sz="1130" b="1" dirty="0"/>
          </a:p>
          <a:p>
            <a:pPr algn="l">
              <a:spcBef>
                <a:spcPts val="1200"/>
              </a:spcBef>
            </a:pPr>
            <a:endParaRPr lang="en-US" sz="2000" dirty="0"/>
          </a:p>
        </p:txBody>
      </p:sp>
      <p:pic>
        <p:nvPicPr>
          <p:cNvPr id="3" name="Image 0" descr="https://api.edelweiss.plus/jacketcovers/ea/bndv/images/jacket_covers/original/9780500421130_9528_remote__7a0dd.jpg?width=1200">
            <a:extLst>
              <a:ext uri="{FF2B5EF4-FFF2-40B4-BE49-F238E27FC236}">
                <a16:creationId xmlns:a16="http://schemas.microsoft.com/office/drawing/2014/main" id="{3D3DBCAB-5818-0192-6CA9-126B9CD8B3C7}"/>
              </a:ext>
            </a:extLst>
          </p:cNvPr>
          <p:cNvPicPr>
            <a:picLocks noChangeAspect="1"/>
          </p:cNvPicPr>
          <p:nvPr/>
        </p:nvPicPr>
        <p:blipFill>
          <a:blip r:embed="rId3"/>
          <a:stretch>
            <a:fillRect/>
          </a:stretch>
        </p:blipFill>
        <p:spPr>
          <a:xfrm>
            <a:off x="381000" y="562163"/>
            <a:ext cx="5715000" cy="4215984"/>
          </a:xfrm>
          <a:prstGeom prst="rect">
            <a:avLst/>
          </a:prstGeom>
          <a:effectLst>
            <a:outerShdw blurRad="50800" dist="38100" dir="5400000" algn="t" rotWithShape="0">
              <a:prstClr val="black">
                <a:alpha val="40000"/>
              </a:prstClr>
            </a:outerShdw>
          </a:effectLst>
        </p:spPr>
      </p:pic>
      <p:sp>
        <p:nvSpPr>
          <p:cNvPr id="4" name="Text 0">
            <a:extLst>
              <a:ext uri="{FF2B5EF4-FFF2-40B4-BE49-F238E27FC236}">
                <a16:creationId xmlns:a16="http://schemas.microsoft.com/office/drawing/2014/main" id="{F74FF4AC-555C-1B66-D5AF-94C503561511}"/>
              </a:ext>
            </a:extLst>
          </p:cNvPr>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$36.99 | NZ $39.99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9780500421130</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12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Jigsaw Puzzle</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288 mm x 216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Thames and Hudson Ltd</a:t>
            </a:r>
            <a:endParaRPr lang="en-US" sz="800" dirty="0"/>
          </a:p>
        </p:txBody>
      </p:sp>
    </p:spTree>
    <p:extLst>
      <p:ext uri="{BB962C8B-B14F-4D97-AF65-F5344CB8AC3E}">
        <p14:creationId xmlns:p14="http://schemas.microsoft.com/office/powerpoint/2010/main" val="3526374931"/>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tham/images/illustrations/original/9781923239906_2_ef358.jpg?width=90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8588" y="381000"/>
            <a:ext cx="4314825" cy="6096000"/>
          </a:xfrm>
          <a:prstGeom prst="rect">
            <a:avLst/>
          </a:prstGeom>
        </p:spPr>
      </p:pic>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tham/images/illustrations/original/9781923239906_3_1727a.jpg?width=90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8588" y="381000"/>
            <a:ext cx="4314825" cy="6096000"/>
          </a:xfrm>
          <a:prstGeom prst="rect">
            <a:avLst/>
          </a:prstGeom>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tham/images/illustrations/original/9781923239906_4_cc102.jpg?width=90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8588" y="381000"/>
            <a:ext cx="4314825" cy="6096000"/>
          </a:xfrm>
          <a:prstGeom prst="rect">
            <a:avLst/>
          </a:prstGeom>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tham/images/illustrations/original/9781923239906_5_ff5ad.jpg?width=90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8588" y="381000"/>
            <a:ext cx="4314825" cy="6096000"/>
          </a:xfrm>
          <a:prstGeom prst="rect">
            <a:avLst/>
          </a:prstGeom>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996AC-AC19-723D-FA45-ABE493FFE6CA}"/>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AD9F0C1C-6095-B492-DD15-97F8058D7F77}"/>
              </a:ext>
            </a:extLst>
          </p:cNvPr>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Snap! Solar System</a:t>
            </a:r>
          </a:p>
          <a:p>
            <a:pPr marL="0" indent="0" algn="l">
              <a:spcBef>
                <a:spcPts val="375"/>
              </a:spcBef>
              <a:spcAft>
                <a:spcPts val="375"/>
              </a:spcAft>
              <a:buNone/>
            </a:pPr>
            <a:r>
              <a:rPr lang="en-US" sz="1500" dirty="0">
                <a:latin typeface="open sans" pitchFamily="34" charset="0"/>
                <a:ea typeface="open sans" pitchFamily="34" charset="-122"/>
                <a:cs typeface="open sans" pitchFamily="34" charset="-120"/>
              </a:rPr>
              <a:t>Illustrated by Donough O'Malley</a:t>
            </a:r>
            <a:endParaRPr lang="en-US" sz="1500" dirty="0"/>
          </a:p>
          <a:p>
            <a:pPr marL="0" indent="0" algn="l">
              <a:spcBef>
                <a:spcPts val="1500"/>
              </a:spcBef>
              <a:spcAft>
                <a:spcPts val="1200"/>
              </a:spcAft>
              <a:buNone/>
            </a:pPr>
            <a:r>
              <a:rPr lang="en-US" sz="1125" strike="noStrike" dirty="0">
                <a:solidFill>
                  <a:srgbClr val="000000"/>
                </a:solidFill>
                <a:latin typeface="open sans" pitchFamily="34" charset="0"/>
                <a:ea typeface="open sans" pitchFamily="34" charset="-122"/>
                <a:cs typeface="open sans" pitchFamily="34" charset="-120"/>
              </a:rPr>
              <a:t>Snap your way through the cosmos with a fun, educational card game that’s out of this world!</a:t>
            </a:r>
            <a:endParaRPr lang="en-US" sz="2000" dirty="0"/>
          </a:p>
          <a:p>
            <a:pPr marL="171450" indent="-171450" algn="l">
              <a:spcBef>
                <a:spcPts val="12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Blast off into space with </a:t>
            </a:r>
            <a:r>
              <a:rPr lang="en-US" sz="1125" i="1" strike="noStrike" dirty="0">
                <a:solidFill>
                  <a:srgbClr val="000000"/>
                </a:solidFill>
                <a:latin typeface="open sans" pitchFamily="34" charset="0"/>
                <a:ea typeface="open sans" pitchFamily="34" charset="-122"/>
                <a:cs typeface="open sans" pitchFamily="34" charset="-120"/>
              </a:rPr>
              <a:t>Snap! Solar System</a:t>
            </a:r>
            <a:r>
              <a:rPr lang="en-US" sz="1125" strike="noStrike" dirty="0">
                <a:solidFill>
                  <a:srgbClr val="000000"/>
                </a:solidFill>
                <a:latin typeface="open sans" pitchFamily="34" charset="0"/>
                <a:ea typeface="open sans" pitchFamily="34" charset="-122"/>
                <a:cs typeface="open sans" pitchFamily="34" charset="-120"/>
              </a:rPr>
              <a:t>. This fifty-two-card deck features four sets of thirteen illustrations of the planets, moons, and other celestial bodies of our solar system. Each card is beautifully illustrated by Donough O’Malley and includes labeled images that help players learn the unique characteristics of our solar system. </a:t>
            </a:r>
          </a:p>
          <a:p>
            <a:pPr marL="171450" indent="-171450" algn="l">
              <a:spcBef>
                <a:spcPts val="1200"/>
              </a:spcBef>
              <a:buSzPct val="100000"/>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Fun and educational: An interactive way for kids to learn about astronomy, perfect for budding astronomers or anyone fascinated by space. </a:t>
            </a:r>
            <a:endParaRPr lang="en-US" sz="2000" dirty="0"/>
          </a:p>
          <a:p>
            <a:pPr marL="171450" indent="-171450" algn="l">
              <a:spcBef>
                <a:spcPts val="1200"/>
              </a:spcBef>
              <a:buSzPct val="100000"/>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Multi-game use: Ideal for Snap, but also great for other card games like Go Fish, Old Maid, or using as flashcards to teach astronomy. </a:t>
            </a:r>
            <a:endParaRPr lang="en-US" sz="2000" dirty="0"/>
          </a:p>
          <a:p>
            <a:pPr marL="171450" indent="-171450" algn="l">
              <a:spcBef>
                <a:spcPts val="1200"/>
              </a:spcBef>
              <a:buSzPct val="100000"/>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Family-friendly: Suitable for players of all ages, making it a great family activity for learning together and sparking curiosity about space. </a:t>
            </a:r>
            <a:endParaRPr lang="en-US" sz="2000" dirty="0"/>
          </a:p>
          <a:p>
            <a:pPr marL="171450" indent="-171450" algn="l">
              <a:spcBef>
                <a:spcPts val="1200"/>
              </a:spcBef>
              <a:buSzPct val="100000"/>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Great educational gift: Perfect for young space enthusiasts or as an engaging and educational gift for kids interested in science, astronomy, or the mysteries of the universe. </a:t>
            </a:r>
            <a:endParaRPr lang="en-US" sz="2000" dirty="0"/>
          </a:p>
        </p:txBody>
      </p:sp>
      <p:pic>
        <p:nvPicPr>
          <p:cNvPr id="3" name="Image 0" descr="https://api.edelweiss.plus/jacketcovers/ea/rh/images/jacket_covers/original/9781923239906_2f7e2.jpg?width=944">
            <a:extLst>
              <a:ext uri="{FF2B5EF4-FFF2-40B4-BE49-F238E27FC236}">
                <a16:creationId xmlns:a16="http://schemas.microsoft.com/office/drawing/2014/main" id="{1216EF01-9C33-337D-F1CF-15F6523702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9542" y="200025"/>
            <a:ext cx="4497917" cy="6477000"/>
          </a:xfrm>
          <a:prstGeom prst="rect">
            <a:avLst/>
          </a:prstGeom>
          <a:effectLst>
            <a:outerShdw blurRad="50800" dist="38100" dir="5400000" algn="t" rotWithShape="0">
              <a:prstClr val="black">
                <a:alpha val="40000"/>
              </a:prstClr>
            </a:outerShdw>
          </a:effectLst>
        </p:spPr>
      </p:pic>
      <p:sp>
        <p:nvSpPr>
          <p:cNvPr id="4" name="Text 0">
            <a:extLst>
              <a:ext uri="{FF2B5EF4-FFF2-40B4-BE49-F238E27FC236}">
                <a16:creationId xmlns:a16="http://schemas.microsoft.com/office/drawing/2014/main" id="{7DD96991-3824-E6AA-5691-2D3DB2B83CFD}"/>
              </a:ext>
            </a:extLst>
          </p:cNvPr>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$16.99 | NZ</a:t>
            </a:r>
            <a:r>
              <a:rPr lang="en-US" sz="825" dirty="0">
                <a:latin typeface="open sans" pitchFamily="34" charset="0"/>
                <a:ea typeface="open sans" pitchFamily="34" charset="-122"/>
                <a:cs typeface="open sans" pitchFamily="34" charset="-120"/>
              </a:rPr>
              <a:t> </a:t>
            </a:r>
            <a:r>
              <a:rPr lang="en-US" sz="825" strike="noStrike" dirty="0">
                <a:solidFill>
                  <a:srgbClr val="000000"/>
                </a:solidFill>
                <a:latin typeface="open sans" pitchFamily="34" charset="0"/>
                <a:ea typeface="open sans" pitchFamily="34" charset="-122"/>
                <a:cs typeface="open sans" pitchFamily="34" charset="-120"/>
              </a:rPr>
              <a:t>$19.99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9781923239906</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52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Novelty Book</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114 mm x 80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Smith Street Gift</a:t>
            </a:r>
            <a:endParaRPr lang="en-US" sz="800" dirty="0"/>
          </a:p>
        </p:txBody>
      </p:sp>
    </p:spTree>
    <p:extLst>
      <p:ext uri="{BB962C8B-B14F-4D97-AF65-F5344CB8AC3E}">
        <p14:creationId xmlns:p14="http://schemas.microsoft.com/office/powerpoint/2010/main" val="109381396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rh/images/jacket_covers/original/9781923239890_ebbac.jpg?width=10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80572" y="0"/>
            <a:ext cx="4830856" cy="6858000"/>
          </a:xfrm>
          <a:prstGeom prst="rect">
            <a:avLst/>
          </a:prstGeom>
        </p:spPr>
      </p:pic>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Snap! Dinosaurs</a:t>
            </a:r>
          </a:p>
          <a:p>
            <a:pPr marL="0" indent="0" algn="l">
              <a:spcBef>
                <a:spcPts val="375"/>
              </a:spcBef>
              <a:spcAft>
                <a:spcPts val="375"/>
              </a:spcAft>
              <a:buNone/>
            </a:pPr>
            <a:r>
              <a:rPr lang="en-US" sz="1500" dirty="0">
                <a:latin typeface="open sans" pitchFamily="34" charset="0"/>
                <a:ea typeface="open sans" pitchFamily="34" charset="-122"/>
                <a:cs typeface="open sans" pitchFamily="34" charset="-120"/>
              </a:rPr>
              <a:t>Illustrated by Isabel </a:t>
            </a:r>
            <a:r>
              <a:rPr lang="en-US" sz="1500" dirty="0" err="1">
                <a:latin typeface="open sans" pitchFamily="34" charset="0"/>
                <a:ea typeface="open sans" pitchFamily="34" charset="-122"/>
                <a:cs typeface="open sans" pitchFamily="34" charset="-120"/>
              </a:rPr>
              <a:t>Te-aho</a:t>
            </a:r>
            <a:r>
              <a:rPr lang="en-US" sz="1500" dirty="0">
                <a:latin typeface="open sans" pitchFamily="34" charset="0"/>
                <a:ea typeface="open sans" pitchFamily="34" charset="-122"/>
                <a:cs typeface="open sans" pitchFamily="34" charset="-120"/>
              </a:rPr>
              <a:t> White </a:t>
            </a:r>
            <a:endParaRPr lang="en-US" sz="1500" dirty="0"/>
          </a:p>
          <a:p>
            <a:pPr marL="0" indent="0" algn="l">
              <a:spcBef>
                <a:spcPts val="1500"/>
              </a:spcBef>
              <a:spcAft>
                <a:spcPts val="1200"/>
              </a:spcAft>
              <a:buNone/>
            </a:pPr>
            <a:r>
              <a:rPr lang="en-US" sz="1125" strike="noStrike" dirty="0">
                <a:solidFill>
                  <a:srgbClr val="000000"/>
                </a:solidFill>
                <a:latin typeface="open sans" pitchFamily="34" charset="0"/>
                <a:ea typeface="open sans" pitchFamily="34" charset="-122"/>
                <a:cs typeface="open sans" pitchFamily="34" charset="-120"/>
              </a:rPr>
              <a:t>Snap to it and discover the mighty world of dinosaurs with this fun and educational card game!</a:t>
            </a:r>
            <a:endParaRPr lang="en-US" sz="2000" dirty="0"/>
          </a:p>
          <a:p>
            <a:pPr marL="171450" indent="-171450" algn="l">
              <a:spcBef>
                <a:spcPts val="12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Get ready to dive into the prehistoric world with </a:t>
            </a:r>
            <a:r>
              <a:rPr lang="en-US" sz="1125" i="1" strike="noStrike" dirty="0">
                <a:solidFill>
                  <a:srgbClr val="000000"/>
                </a:solidFill>
                <a:latin typeface="open sans" pitchFamily="34" charset="0"/>
                <a:ea typeface="open sans" pitchFamily="34" charset="-122"/>
                <a:cs typeface="open sans" pitchFamily="34" charset="-120"/>
              </a:rPr>
              <a:t>Snap! Dinosaurs</a:t>
            </a:r>
            <a:r>
              <a:rPr lang="en-US" sz="1125" strike="noStrike" dirty="0">
                <a:solidFill>
                  <a:srgbClr val="000000"/>
                </a:solidFill>
                <a:latin typeface="open sans" pitchFamily="34" charset="0"/>
                <a:ea typeface="open sans" pitchFamily="34" charset="-122"/>
                <a:cs typeface="open sans" pitchFamily="34" charset="-120"/>
              </a:rPr>
              <a:t>. This exciting card game features fifty-two cards, four sets of thirteen beautifully illustrated dinosaurs, from the towering T. rex to the mighty stegosaurus. </a:t>
            </a:r>
            <a:endParaRPr lang="en-US" sz="2000" dirty="0"/>
          </a:p>
          <a:p>
            <a:pPr marL="171450" indent="-171450" algn="l">
              <a:spcBef>
                <a:spcPts val="1200"/>
              </a:spcBef>
              <a:buSzPct val="100000"/>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Get to know 13 iconic dinos while sharpening memory and matching skills: 52 cards, featuring labelled, detailed illustrations of 13 iconic dinosaurs, helping kids learn their names, shapes, and sizes. </a:t>
            </a:r>
            <a:endParaRPr lang="en-US" sz="2000" dirty="0"/>
          </a:p>
          <a:p>
            <a:pPr marL="171450" indent="-171450" algn="l">
              <a:spcBef>
                <a:spcPts val="1200"/>
              </a:spcBef>
              <a:buSzPct val="100000"/>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Fun and educational: perfect for young learners and dino enthusiasts, this game combines the excitement of snap with the thrill of discovering prehistoric creatures. </a:t>
            </a:r>
            <a:endParaRPr lang="en-US" sz="2000" dirty="0"/>
          </a:p>
          <a:p>
            <a:pPr marL="171450" indent="-171450" algn="l">
              <a:spcBef>
                <a:spcPts val="1200"/>
              </a:spcBef>
              <a:buSzPct val="100000"/>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Vibrant, accurate artwork: illustrated by </a:t>
            </a:r>
            <a:r>
              <a:rPr lang="en-US" sz="1125" dirty="0">
                <a:latin typeface="open sans" pitchFamily="34" charset="0"/>
                <a:ea typeface="open sans" pitchFamily="34" charset="-122"/>
                <a:cs typeface="open sans" pitchFamily="34" charset="-120"/>
              </a:rPr>
              <a:t>I</a:t>
            </a:r>
            <a:r>
              <a:rPr lang="en-US" sz="1125" strike="noStrike" dirty="0">
                <a:solidFill>
                  <a:srgbClr val="000000"/>
                </a:solidFill>
                <a:latin typeface="open sans" pitchFamily="34" charset="0"/>
                <a:ea typeface="open sans" pitchFamily="34" charset="-122"/>
                <a:cs typeface="open sans" pitchFamily="34" charset="-120"/>
              </a:rPr>
              <a:t>sabel </a:t>
            </a:r>
            <a:r>
              <a:rPr lang="en-US" sz="1125" strike="noStrike" dirty="0" err="1">
                <a:solidFill>
                  <a:srgbClr val="000000"/>
                </a:solidFill>
                <a:latin typeface="open sans" pitchFamily="34" charset="0"/>
                <a:ea typeface="open sans" pitchFamily="34" charset="-122"/>
                <a:cs typeface="open sans" pitchFamily="34" charset="-120"/>
              </a:rPr>
              <a:t>Te-aho</a:t>
            </a:r>
            <a:r>
              <a:rPr lang="en-US" sz="1125" strike="noStrike" dirty="0">
                <a:solidFill>
                  <a:srgbClr val="000000"/>
                </a:solidFill>
                <a:latin typeface="open sans" pitchFamily="34" charset="0"/>
                <a:ea typeface="open sans" pitchFamily="34" charset="-122"/>
                <a:cs typeface="open sans" pitchFamily="34" charset="-120"/>
              </a:rPr>
              <a:t> White – with </a:t>
            </a:r>
            <a:r>
              <a:rPr lang="en-US" sz="1125" dirty="0">
                <a:latin typeface="open sans" pitchFamily="34" charset="0"/>
                <a:ea typeface="open sans" pitchFamily="34" charset="-122"/>
                <a:cs typeface="open sans" pitchFamily="34" charset="-120"/>
              </a:rPr>
              <a:t>I</a:t>
            </a:r>
            <a:r>
              <a:rPr lang="en-US" sz="1125" strike="noStrike" dirty="0">
                <a:solidFill>
                  <a:srgbClr val="000000"/>
                </a:solidFill>
                <a:latin typeface="open sans" pitchFamily="34" charset="0"/>
                <a:ea typeface="open sans" pitchFamily="34" charset="-122"/>
                <a:cs typeface="open sans" pitchFamily="34" charset="-120"/>
              </a:rPr>
              <a:t>sabel’s vibrant and accurate artwork, kids will be immersed in the world of dinosaurs while sharpening their matching and memory skills. </a:t>
            </a:r>
            <a:endParaRPr lang="en-US" sz="2000" dirty="0"/>
          </a:p>
          <a:p>
            <a:pPr marL="171450" indent="-171450" algn="l">
              <a:spcBef>
                <a:spcPts val="1200"/>
              </a:spcBef>
              <a:buSzPct val="100000"/>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Perfect for families: easy to learn and great for players of all ages, making it a fun way for parents and children to bond over dinosaur facts and games. </a:t>
            </a:r>
            <a:endParaRPr lang="en-US" sz="2000" dirty="0"/>
          </a:p>
          <a:p>
            <a:pPr marL="171450" indent="-171450" algn="l">
              <a:spcBef>
                <a:spcPts val="1200"/>
              </a:spcBef>
              <a:buSzPct val="100000"/>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Great gift for young explorers: an ideal gift for budding paleontologists, dinosaur lovers, or anyone who enjoys a fun, educational game. </a:t>
            </a:r>
            <a:endParaRPr lang="en-US" sz="2000" dirty="0"/>
          </a:p>
        </p:txBody>
      </p:sp>
      <p:pic>
        <p:nvPicPr>
          <p:cNvPr id="3" name="Image 0" descr="https://api.edelweiss.plus/jacketcovers/ea/rh/images/jacket_covers/original/9781923239890_ebbac.jpg?width=95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7262" y="200025"/>
            <a:ext cx="4562475" cy="6477000"/>
          </a:xfrm>
          <a:prstGeom prst="rect">
            <a:avLst/>
          </a:prstGeom>
          <a:effectLst>
            <a:outerShdw blurRad="50800" dist="38100" dir="5400000" algn="t" rotWithShape="0">
              <a:prstClr val="black">
                <a:alpha val="40000"/>
              </a:prstClr>
            </a:outerShdw>
          </a:effectLst>
        </p:spPr>
      </p:pic>
      <p:sp>
        <p:nvSpPr>
          <p:cNvPr id="4" name="Text 0"/>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$16.99 | NZ $19.99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9781923239890</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52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Novelty Book</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114 mm x 80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Smith Street Gift</a:t>
            </a:r>
            <a:endParaRPr lang="en-US" sz="800" dirty="0"/>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E66120-EDA3-8FC0-3A10-79D3C33419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29413" y="371192"/>
            <a:ext cx="4333175" cy="6115616"/>
          </a:xfrm>
          <a:prstGeom prst="rect">
            <a:avLst/>
          </a:prstGeom>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tham/images/illustrations/original/9781923239890_2_adbdf.jpg?width=1822"/>
          <p:cNvPicPr>
            <a:picLocks noChangeAspect="1"/>
          </p:cNvPicPr>
          <p:nvPr/>
        </p:nvPicPr>
        <p:blipFill>
          <a:blip r:embed="rId3"/>
          <a:stretch>
            <a:fillRect/>
          </a:stretch>
        </p:blipFill>
        <p:spPr>
          <a:xfrm>
            <a:off x="1757363" y="381000"/>
            <a:ext cx="8677275" cy="6096000"/>
          </a:xfrm>
          <a:prstGeom prst="rect">
            <a:avLst/>
          </a:prstGeom>
        </p:spPr>
      </p:pic>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tham/images/illustrations/original/9781923239890_3_6150c.jpg?width=1822"/>
          <p:cNvPicPr>
            <a:picLocks noChangeAspect="1"/>
          </p:cNvPicPr>
          <p:nvPr/>
        </p:nvPicPr>
        <p:blipFill>
          <a:blip r:embed="rId3"/>
          <a:stretch>
            <a:fillRect/>
          </a:stretch>
        </p:blipFill>
        <p:spPr>
          <a:xfrm>
            <a:off x="1757363" y="381000"/>
            <a:ext cx="8677275" cy="6096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98A375-9BFA-9AB8-8568-0EA46AF05CA2}"/>
              </a:ext>
            </a:extLst>
          </p:cNvPr>
          <p:cNvPicPr>
            <a:picLocks noChangeAspect="1"/>
          </p:cNvPicPr>
          <p:nvPr/>
        </p:nvPicPr>
        <p:blipFill>
          <a:blip r:embed="rId3"/>
          <a:stretch>
            <a:fillRect/>
          </a:stretch>
        </p:blipFill>
        <p:spPr>
          <a:xfrm>
            <a:off x="3397961" y="0"/>
            <a:ext cx="5396077" cy="6940704"/>
          </a:xfrm>
          <a:prstGeom prst="rect">
            <a:avLst/>
          </a:prstGeom>
          <a:effectLst/>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tham/images/illustrations/original/9781923239890_4_7b0ed.jpg?width=1822"/>
          <p:cNvPicPr>
            <a:picLocks noChangeAspect="1"/>
          </p:cNvPicPr>
          <p:nvPr/>
        </p:nvPicPr>
        <p:blipFill>
          <a:blip r:embed="rId3"/>
          <a:stretch>
            <a:fillRect/>
          </a:stretch>
        </p:blipFill>
        <p:spPr>
          <a:xfrm>
            <a:off x="1757363" y="381000"/>
            <a:ext cx="8677275" cy="6096000"/>
          </a:xfrm>
          <a:prstGeom prst="rect">
            <a:avLst/>
          </a:prstGeom>
        </p:spPr>
      </p:pic>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tham/images/illustrations/original/9781923239890_5_e95d2.jpg?width=1822"/>
          <p:cNvPicPr>
            <a:picLocks noChangeAspect="1"/>
          </p:cNvPicPr>
          <p:nvPr/>
        </p:nvPicPr>
        <p:blipFill>
          <a:blip r:embed="rId3"/>
          <a:stretch>
            <a:fillRect/>
          </a:stretch>
        </p:blipFill>
        <p:spPr>
          <a:xfrm>
            <a:off x="1757363" y="381000"/>
            <a:ext cx="8677275" cy="6096000"/>
          </a:xfrm>
          <a:prstGeom prst="rect">
            <a:avLst/>
          </a:prstGeom>
        </p:spPr>
      </p:pic>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D20A4-C35A-6F32-5F87-B861973A65AF}"/>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85DC40FF-9FE5-58A0-2951-06D541E5ED87}"/>
              </a:ext>
            </a:extLst>
          </p:cNvPr>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Snap! Dinosaurs</a:t>
            </a:r>
          </a:p>
          <a:p>
            <a:pPr marL="0" indent="0" algn="l">
              <a:spcBef>
                <a:spcPts val="375"/>
              </a:spcBef>
              <a:spcAft>
                <a:spcPts val="375"/>
              </a:spcAft>
              <a:buNone/>
            </a:pPr>
            <a:r>
              <a:rPr lang="en-US" sz="1500" dirty="0">
                <a:latin typeface="open sans" pitchFamily="34" charset="0"/>
                <a:ea typeface="open sans" pitchFamily="34" charset="-122"/>
                <a:cs typeface="open sans" pitchFamily="34" charset="-120"/>
              </a:rPr>
              <a:t>Illustrated by Isabel </a:t>
            </a:r>
            <a:r>
              <a:rPr lang="en-US" sz="1500" dirty="0" err="1">
                <a:latin typeface="open sans" pitchFamily="34" charset="0"/>
                <a:ea typeface="open sans" pitchFamily="34" charset="-122"/>
                <a:cs typeface="open sans" pitchFamily="34" charset="-120"/>
              </a:rPr>
              <a:t>Te-aho</a:t>
            </a:r>
            <a:r>
              <a:rPr lang="en-US" sz="1500" dirty="0">
                <a:latin typeface="open sans" pitchFamily="34" charset="0"/>
                <a:ea typeface="open sans" pitchFamily="34" charset="-122"/>
                <a:cs typeface="open sans" pitchFamily="34" charset="-120"/>
              </a:rPr>
              <a:t> White </a:t>
            </a:r>
            <a:endParaRPr lang="en-US" sz="1500" dirty="0"/>
          </a:p>
          <a:p>
            <a:pPr marL="0" indent="0" algn="l">
              <a:spcBef>
                <a:spcPts val="1500"/>
              </a:spcBef>
              <a:spcAft>
                <a:spcPts val="1200"/>
              </a:spcAft>
              <a:buNone/>
            </a:pPr>
            <a:r>
              <a:rPr lang="en-US" sz="1125" strike="noStrike" dirty="0">
                <a:solidFill>
                  <a:srgbClr val="000000"/>
                </a:solidFill>
                <a:latin typeface="open sans" pitchFamily="34" charset="0"/>
                <a:ea typeface="open sans" pitchFamily="34" charset="-122"/>
                <a:cs typeface="open sans" pitchFamily="34" charset="-120"/>
              </a:rPr>
              <a:t>Snap to it and discover the mighty world of dinosaurs with this fun and educational card game!</a:t>
            </a:r>
            <a:endParaRPr lang="en-US" sz="2000" dirty="0"/>
          </a:p>
          <a:p>
            <a:pPr marL="171450" indent="-171450" algn="l">
              <a:spcBef>
                <a:spcPts val="12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Get ready to dive into the prehistoric world with </a:t>
            </a:r>
            <a:r>
              <a:rPr lang="en-US" sz="1125" i="1" strike="noStrike" dirty="0">
                <a:solidFill>
                  <a:srgbClr val="000000"/>
                </a:solidFill>
                <a:latin typeface="open sans" pitchFamily="34" charset="0"/>
                <a:ea typeface="open sans" pitchFamily="34" charset="-122"/>
                <a:cs typeface="open sans" pitchFamily="34" charset="-120"/>
              </a:rPr>
              <a:t>Snap! Dinosaurs</a:t>
            </a:r>
            <a:r>
              <a:rPr lang="en-US" sz="1125" strike="noStrike" dirty="0">
                <a:solidFill>
                  <a:srgbClr val="000000"/>
                </a:solidFill>
                <a:latin typeface="open sans" pitchFamily="34" charset="0"/>
                <a:ea typeface="open sans" pitchFamily="34" charset="-122"/>
                <a:cs typeface="open sans" pitchFamily="34" charset="-120"/>
              </a:rPr>
              <a:t>. This exciting card game features fifty-two cards, four sets of thirteen beautifully illustrated dinosaurs, from the towering T. rex to the mighty stegosaurus. </a:t>
            </a:r>
            <a:endParaRPr lang="en-US" sz="2000" dirty="0"/>
          </a:p>
          <a:p>
            <a:pPr marL="171450" indent="-171450" algn="l">
              <a:spcBef>
                <a:spcPts val="1200"/>
              </a:spcBef>
              <a:buSzPct val="100000"/>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Get to know 13 iconic dinos while sharpening memory and matching skills: 52 cards, featuring labelled, detailed illustrations of 13 iconic dinosaurs, helping kids learn their names, shapes, and sizes. </a:t>
            </a:r>
            <a:endParaRPr lang="en-US" sz="2000" dirty="0"/>
          </a:p>
          <a:p>
            <a:pPr marL="171450" indent="-171450" algn="l">
              <a:spcBef>
                <a:spcPts val="1200"/>
              </a:spcBef>
              <a:buSzPct val="100000"/>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Fun and educational: perfect for young learners and dino enthusiasts, this game combines the excitement of snap with the thrill of discovering prehistoric creatures. </a:t>
            </a:r>
            <a:endParaRPr lang="en-US" sz="2000" dirty="0"/>
          </a:p>
          <a:p>
            <a:pPr marL="171450" indent="-171450" algn="l">
              <a:spcBef>
                <a:spcPts val="1200"/>
              </a:spcBef>
              <a:buSzPct val="100000"/>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Vibrant, accurate artwork: illustrated by </a:t>
            </a:r>
            <a:r>
              <a:rPr lang="en-US" sz="1125" dirty="0">
                <a:latin typeface="open sans" pitchFamily="34" charset="0"/>
                <a:ea typeface="open sans" pitchFamily="34" charset="-122"/>
                <a:cs typeface="open sans" pitchFamily="34" charset="-120"/>
              </a:rPr>
              <a:t>I</a:t>
            </a:r>
            <a:r>
              <a:rPr lang="en-US" sz="1125" strike="noStrike" dirty="0">
                <a:solidFill>
                  <a:srgbClr val="000000"/>
                </a:solidFill>
                <a:latin typeface="open sans" pitchFamily="34" charset="0"/>
                <a:ea typeface="open sans" pitchFamily="34" charset="-122"/>
                <a:cs typeface="open sans" pitchFamily="34" charset="-120"/>
              </a:rPr>
              <a:t>sabel </a:t>
            </a:r>
            <a:r>
              <a:rPr lang="en-US" sz="1125" strike="noStrike" dirty="0" err="1">
                <a:solidFill>
                  <a:srgbClr val="000000"/>
                </a:solidFill>
                <a:latin typeface="open sans" pitchFamily="34" charset="0"/>
                <a:ea typeface="open sans" pitchFamily="34" charset="-122"/>
                <a:cs typeface="open sans" pitchFamily="34" charset="-120"/>
              </a:rPr>
              <a:t>Te-aho</a:t>
            </a:r>
            <a:r>
              <a:rPr lang="en-US" sz="1125" strike="noStrike" dirty="0">
                <a:solidFill>
                  <a:srgbClr val="000000"/>
                </a:solidFill>
                <a:latin typeface="open sans" pitchFamily="34" charset="0"/>
                <a:ea typeface="open sans" pitchFamily="34" charset="-122"/>
                <a:cs typeface="open sans" pitchFamily="34" charset="-120"/>
              </a:rPr>
              <a:t> White – with </a:t>
            </a:r>
            <a:r>
              <a:rPr lang="en-US" sz="1125" dirty="0">
                <a:latin typeface="open sans" pitchFamily="34" charset="0"/>
                <a:ea typeface="open sans" pitchFamily="34" charset="-122"/>
                <a:cs typeface="open sans" pitchFamily="34" charset="-120"/>
              </a:rPr>
              <a:t>I</a:t>
            </a:r>
            <a:r>
              <a:rPr lang="en-US" sz="1125" strike="noStrike" dirty="0">
                <a:solidFill>
                  <a:srgbClr val="000000"/>
                </a:solidFill>
                <a:latin typeface="open sans" pitchFamily="34" charset="0"/>
                <a:ea typeface="open sans" pitchFamily="34" charset="-122"/>
                <a:cs typeface="open sans" pitchFamily="34" charset="-120"/>
              </a:rPr>
              <a:t>sabel’s vibrant and accurate artwork, kids will be immersed in the world of dinosaurs while sharpening their matching and memory skills. </a:t>
            </a:r>
            <a:endParaRPr lang="en-US" sz="2000" dirty="0"/>
          </a:p>
          <a:p>
            <a:pPr marL="171450" indent="-171450" algn="l">
              <a:spcBef>
                <a:spcPts val="1200"/>
              </a:spcBef>
              <a:buSzPct val="100000"/>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Perfect for families: easy to learn and great for players of all ages, making it a fun way for parents and children to bond over dinosaur facts and games. </a:t>
            </a:r>
            <a:endParaRPr lang="en-US" sz="2000" dirty="0"/>
          </a:p>
          <a:p>
            <a:pPr marL="171450" indent="-171450" algn="l">
              <a:spcBef>
                <a:spcPts val="1200"/>
              </a:spcBef>
              <a:buSzPct val="100000"/>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Great gift for young explorers: an ideal gift for budding paleontologists, dinosaur lovers, or anyone who enjoys a fun, educational game. </a:t>
            </a:r>
            <a:endParaRPr lang="en-US" sz="2000" dirty="0"/>
          </a:p>
        </p:txBody>
      </p:sp>
      <p:pic>
        <p:nvPicPr>
          <p:cNvPr id="3" name="Image 0" descr="https://api.edelweiss.plus/jacketcovers/ea/rh/images/jacket_covers/original/9781923239890_ebbac.jpg?width=958">
            <a:extLst>
              <a:ext uri="{FF2B5EF4-FFF2-40B4-BE49-F238E27FC236}">
                <a16:creationId xmlns:a16="http://schemas.microsoft.com/office/drawing/2014/main" id="{B571FA00-5480-9108-24EC-0F60A057A2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7262" y="200025"/>
            <a:ext cx="4562475" cy="6477000"/>
          </a:xfrm>
          <a:prstGeom prst="rect">
            <a:avLst/>
          </a:prstGeom>
          <a:effectLst>
            <a:outerShdw blurRad="50800" dist="38100" dir="5400000" algn="t" rotWithShape="0">
              <a:prstClr val="black">
                <a:alpha val="40000"/>
              </a:prstClr>
            </a:outerShdw>
          </a:effectLst>
        </p:spPr>
      </p:pic>
      <p:sp>
        <p:nvSpPr>
          <p:cNvPr id="4" name="Text 0">
            <a:extLst>
              <a:ext uri="{FF2B5EF4-FFF2-40B4-BE49-F238E27FC236}">
                <a16:creationId xmlns:a16="http://schemas.microsoft.com/office/drawing/2014/main" id="{A4B0D426-CAE6-266A-C576-920358BAF1E5}"/>
              </a:ext>
            </a:extLst>
          </p:cNvPr>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$16.99 | NZ $19.99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9781923239890</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52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Novelty Book</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114 mm x 80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Smith Street Gift</a:t>
            </a:r>
            <a:endParaRPr lang="en-US" sz="800" dirty="0"/>
          </a:p>
        </p:txBody>
      </p:sp>
    </p:spTree>
    <p:extLst>
      <p:ext uri="{BB962C8B-B14F-4D97-AF65-F5344CB8AC3E}">
        <p14:creationId xmlns:p14="http://schemas.microsoft.com/office/powerpoint/2010/main" val="3593514253"/>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jacket_covers/original/9780500421499_6c1d_remote__1e98c.jpg?width=105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79719" y="0"/>
            <a:ext cx="5032562" cy="6858000"/>
          </a:xfrm>
          <a:prstGeom prst="rect">
            <a:avLst/>
          </a:prstGeom>
        </p:spPr>
      </p:pic>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Pandora's Box</a:t>
            </a:r>
            <a:endParaRPr lang="en-US" sz="2000" dirty="0"/>
          </a:p>
          <a:p>
            <a:pPr marL="0" indent="0" algn="l">
              <a:spcBef>
                <a:spcPts val="375"/>
              </a:spcBef>
              <a:spcAft>
                <a:spcPts val="375"/>
              </a:spcAft>
              <a:buNone/>
            </a:pPr>
            <a:r>
              <a:rPr lang="en-US" sz="1425" strike="noStrike" dirty="0">
                <a:solidFill>
                  <a:srgbClr val="000000"/>
                </a:solidFill>
                <a:latin typeface="open sans" pitchFamily="34" charset="0"/>
                <a:ea typeface="open sans" pitchFamily="34" charset="-122"/>
                <a:cs typeface="open sans" pitchFamily="34" charset="-120"/>
              </a:rPr>
              <a:t>THE CARD GAME</a:t>
            </a:r>
            <a:endParaRPr lang="en-US" sz="2000" dirty="0"/>
          </a:p>
          <a:p>
            <a:pPr marL="0" indent="0" algn="l">
              <a:spcBef>
                <a:spcPts val="675"/>
              </a:spcBef>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Jen Russell</a:t>
            </a: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Battle curses, mythological monsters and betrayal in this fast-paced card game.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Pandora's Box has been opened! All manner of evil creatures, curses and catastrophes are flooding out into the world - but there is Hope, too, hiding at the bottom of the box. Can you survive the onslaught of monsters and misery, and be the last one standing? All you need to do is find, and hold onto, Hope. </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On your turn, draw a card from the deck. Then either play a card, completing its effect, or pass. But beware - your opponents will unleash all sorts of terrifying creatures against you, from the monstrous Minotaur to hundred-eyed or hundred-armed giants. The game ends when only one player remains or when the draw pile is empty. In the latter case, whoever holds the Hope card wins.  </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Pandora's Box includes a 56-page booklet that explains the rules and explores the myth of Pandora, her infamous box, and the characters featured in the game. </a:t>
            </a:r>
            <a:endParaRPr lang="en-US" sz="2000" dirty="0"/>
          </a:p>
          <a:p>
            <a:pPr marL="171450" indent="-171450" algn="l">
              <a:buSzPct val="100000"/>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Discover the lore: the booklet with text by Jen Russell includes information about each creature and curse, appealing to mythology lovers and lore-driven players as myth comes to life.</a:t>
            </a:r>
            <a:endParaRPr lang="en-US" sz="2000" dirty="0"/>
          </a:p>
          <a:p>
            <a:pPr marL="171450" indent="-171450" algn="l">
              <a:buSzPct val="100000"/>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Box with lid</a:t>
            </a:r>
          </a:p>
          <a:p>
            <a:pPr algn="l">
              <a:buSzPct val="100000"/>
            </a:pPr>
            <a:br>
              <a:rPr lang="en-US" sz="1125" b="1" dirty="0">
                <a:latin typeface="open sans" pitchFamily="34" charset="0"/>
                <a:ea typeface="open sans" pitchFamily="34" charset="-122"/>
                <a:cs typeface="open sans" pitchFamily="34" charset="-120"/>
              </a:rPr>
            </a:br>
            <a:r>
              <a:rPr lang="en-US" sz="1125" b="1" strike="noStrike" dirty="0">
                <a:solidFill>
                  <a:srgbClr val="000000"/>
                </a:solidFill>
                <a:latin typeface="open sans" pitchFamily="34" charset="0"/>
                <a:ea typeface="open sans" pitchFamily="34" charset="-122"/>
                <a:cs typeface="open sans" pitchFamily="34" charset="-120"/>
              </a:rPr>
              <a:t>Ages 8+ </a:t>
            </a:r>
            <a:endParaRPr lang="en-US" sz="2000" b="1" dirty="0"/>
          </a:p>
        </p:txBody>
      </p:sp>
      <p:pic>
        <p:nvPicPr>
          <p:cNvPr id="3" name="Image 0" descr="https://api.edelweiss.plus/jacketcovers/ea/bndv/images/jacket_covers/original/9780500421499_6c1d_remote__1e98c.jpg?width=99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2013" y="200025"/>
            <a:ext cx="4752975" cy="6477000"/>
          </a:xfrm>
          <a:prstGeom prst="rect">
            <a:avLst/>
          </a:prstGeom>
          <a:effectLst>
            <a:outerShdw blurRad="50800" dist="38100" dir="5400000" algn="t" rotWithShape="0">
              <a:prstClr val="black">
                <a:alpha val="40000"/>
              </a:prstClr>
            </a:outerShdw>
          </a:effectLst>
        </p:spPr>
      </p:pic>
      <p:sp>
        <p:nvSpPr>
          <p:cNvPr id="4" name="Text 0"/>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$26.99 | NZ $29.99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9780500421499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60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Cards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146 mm x 111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Thames and Hudson Ltd</a:t>
            </a:r>
            <a:endParaRPr lang="en-US" sz="800" dirty="0"/>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0500421499_1a001_remote_1_f5af3.jpg?width=2242"/>
          <p:cNvPicPr>
            <a:picLocks noChangeAspect="1"/>
          </p:cNvPicPr>
          <p:nvPr/>
        </p:nvPicPr>
        <p:blipFill>
          <a:blip r:embed="rId3"/>
          <a:stretch>
            <a:fillRect/>
          </a:stretch>
        </p:blipFill>
        <p:spPr>
          <a:xfrm>
            <a:off x="757238" y="381000"/>
            <a:ext cx="10677525" cy="6096000"/>
          </a:xfrm>
          <a:prstGeom prst="rect">
            <a:avLst/>
          </a:prstGeom>
        </p:spPr>
      </p:pic>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0500421499_26b47_remote_2_1cd62.jpg?width=2242"/>
          <p:cNvPicPr>
            <a:picLocks noChangeAspect="1"/>
          </p:cNvPicPr>
          <p:nvPr/>
        </p:nvPicPr>
        <p:blipFill>
          <a:blip r:embed="rId3"/>
          <a:stretch>
            <a:fillRect/>
          </a:stretch>
        </p:blipFill>
        <p:spPr>
          <a:xfrm>
            <a:off x="757238" y="381000"/>
            <a:ext cx="10677525" cy="6096000"/>
          </a:xfrm>
          <a:prstGeom prst="rect">
            <a:avLst/>
          </a:prstGeom>
        </p:spPr>
      </p:pic>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0500421499_3f033_remote_3_9781c.jpg?width=2242"/>
          <p:cNvPicPr>
            <a:picLocks noChangeAspect="1"/>
          </p:cNvPicPr>
          <p:nvPr/>
        </p:nvPicPr>
        <p:blipFill>
          <a:blip r:embed="rId3"/>
          <a:stretch>
            <a:fillRect/>
          </a:stretch>
        </p:blipFill>
        <p:spPr>
          <a:xfrm>
            <a:off x="757238" y="381000"/>
            <a:ext cx="10677525" cy="6096000"/>
          </a:xfrm>
          <a:prstGeom prst="rect">
            <a:avLst/>
          </a:prstGeom>
        </p:spPr>
      </p:pic>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0500421499_4eeaa_remote_4_26a35.jpg?width=2242"/>
          <p:cNvPicPr>
            <a:picLocks noChangeAspect="1"/>
          </p:cNvPicPr>
          <p:nvPr/>
        </p:nvPicPr>
        <p:blipFill>
          <a:blip r:embed="rId3"/>
          <a:stretch>
            <a:fillRect/>
          </a:stretch>
        </p:blipFill>
        <p:spPr>
          <a:xfrm>
            <a:off x="757238" y="381000"/>
            <a:ext cx="10677525" cy="6096000"/>
          </a:xfrm>
          <a:prstGeom prst="rect">
            <a:avLst/>
          </a:prstGeom>
        </p:spPr>
      </p:pic>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0500421499_51a69_remote_5_eda9a.jpg?width=2242"/>
          <p:cNvPicPr>
            <a:picLocks noChangeAspect="1"/>
          </p:cNvPicPr>
          <p:nvPr/>
        </p:nvPicPr>
        <p:blipFill>
          <a:blip r:embed="rId3"/>
          <a:stretch>
            <a:fillRect/>
          </a:stretch>
        </p:blipFill>
        <p:spPr>
          <a:xfrm>
            <a:off x="757238" y="381000"/>
            <a:ext cx="10677525" cy="6096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Cluck!</a:t>
            </a:r>
            <a:endParaRPr lang="en-US" sz="2000" dirty="0"/>
          </a:p>
          <a:p>
            <a:pPr marL="0" indent="0" algn="l">
              <a:spcBef>
                <a:spcPts val="375"/>
              </a:spcBef>
              <a:spcAft>
                <a:spcPts val="375"/>
              </a:spcAft>
              <a:buNone/>
            </a:pPr>
            <a:r>
              <a:rPr lang="en-US" sz="1425" strike="noStrike" dirty="0">
                <a:solidFill>
                  <a:srgbClr val="000000"/>
                </a:solidFill>
                <a:latin typeface="open sans" pitchFamily="34" charset="0"/>
                <a:ea typeface="open sans" pitchFamily="34" charset="-122"/>
                <a:cs typeface="open sans" pitchFamily="34" charset="-120"/>
              </a:rPr>
              <a:t>THE EGGSTRAORDINARY STORY OF CHICKENS</a:t>
            </a:r>
            <a:endParaRPr lang="en-US" sz="2000" dirty="0"/>
          </a:p>
          <a:p>
            <a:pPr marL="0" indent="0" algn="l">
              <a:spcBef>
                <a:spcPts val="675"/>
              </a:spcBef>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Evelien De Vlieger and Jan Hamstra</a:t>
            </a:r>
            <a:endParaRPr lang="en-US" sz="2000" dirty="0"/>
          </a:p>
          <a:p>
            <a:pPr marL="0" indent="0" algn="l">
              <a:spcBef>
                <a:spcPts val="1500"/>
              </a:spcBef>
              <a:spcAft>
                <a:spcPts val="1200"/>
              </a:spcAft>
              <a:buNone/>
            </a:pPr>
            <a:r>
              <a:rPr lang="en-US" sz="1125" strike="noStrike" dirty="0">
                <a:solidFill>
                  <a:srgbClr val="000000"/>
                </a:solidFill>
                <a:latin typeface="open sans" pitchFamily="34" charset="0"/>
                <a:ea typeface="open sans" pitchFamily="34" charset="-122"/>
                <a:cs typeface="open sans" pitchFamily="34" charset="-120"/>
              </a:rPr>
              <a:t>A quirky book that tells the eggstraordinary story of chickens - from their dinosaur origins to their anatomy, history and behaviours - presented as a beautifully illustrated gift edition.</a:t>
            </a:r>
            <a:endParaRPr lang="en-US" sz="2000" dirty="0"/>
          </a:p>
          <a:p>
            <a:pPr marL="171450" indent="-171450" algn="l">
              <a:spcBef>
                <a:spcPts val="12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This comprehensive handbook is the ideal guide for budding ornithologists and keepers of garden flocks. </a:t>
            </a:r>
            <a:endParaRPr lang="en-US" sz="2000" dirty="0"/>
          </a:p>
          <a:p>
            <a:pPr marL="171450" indent="-171450" algn="l">
              <a:spcBef>
                <a:spcPts val="12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Fully illustrated throughout, </a:t>
            </a:r>
            <a:r>
              <a:rPr lang="en-US" sz="1125" i="1" strike="noStrike" dirty="0">
                <a:solidFill>
                  <a:srgbClr val="000000"/>
                </a:solidFill>
                <a:latin typeface="open sans" pitchFamily="34" charset="0"/>
                <a:ea typeface="open sans" pitchFamily="34" charset="-122"/>
                <a:cs typeface="open sans" pitchFamily="34" charset="-120"/>
              </a:rPr>
              <a:t>Cluck! </a:t>
            </a:r>
            <a:r>
              <a:rPr lang="en-US" sz="1125" strike="noStrike" dirty="0">
                <a:solidFill>
                  <a:srgbClr val="000000"/>
                </a:solidFill>
                <a:latin typeface="open sans" pitchFamily="34" charset="0"/>
                <a:ea typeface="open sans" pitchFamily="34" charset="-122"/>
                <a:cs typeface="open sans" pitchFamily="34" charset="-120"/>
              </a:rPr>
              <a:t>invites young readers (and their grown-ups) on an engaging journey to discover the fascinating world of chickens. </a:t>
            </a:r>
            <a:endParaRPr lang="en-US" sz="2000" dirty="0"/>
          </a:p>
          <a:p>
            <a:pPr marL="171450" indent="-171450" algn="l">
              <a:spcBef>
                <a:spcPts val="12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Explore the wide variety of chicken breeds, uncover how they think and feel, learn the terminology for their anatomy, delve into their history and find out which types of eggs different breeds lay. You'll also discover how to 'speak chicken', along with tips on handling and caring for these characterful birds. </a:t>
            </a:r>
            <a:endParaRPr lang="en-US" sz="2000" dirty="0"/>
          </a:p>
          <a:p>
            <a:pPr marL="171450" indent="-171450" algn="l">
              <a:spcBef>
                <a:spcPts val="12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With lively, playful text and intricate, colourful linocut illustrations, this visual encyclopaedia celebrates chickens in all their feathered glory.</a:t>
            </a:r>
            <a:br>
              <a:rPr lang="en-US" sz="1125" strike="noStrike" dirty="0">
                <a:solidFill>
                  <a:srgbClr val="000000"/>
                </a:solidFill>
                <a:latin typeface="open sans" pitchFamily="34" charset="0"/>
                <a:ea typeface="open sans" pitchFamily="34" charset="-122"/>
                <a:cs typeface="open sans" pitchFamily="34" charset="-120"/>
              </a:rPr>
            </a:br>
            <a:endParaRPr lang="en-US" sz="1125" strike="noStrike" dirty="0">
              <a:solidFill>
                <a:srgbClr val="000000"/>
              </a:solidFill>
              <a:latin typeface="open sans" pitchFamily="34" charset="0"/>
              <a:ea typeface="open sans" pitchFamily="34" charset="-122"/>
              <a:cs typeface="open sans" pitchFamily="34" charset="-120"/>
            </a:endParaRPr>
          </a:p>
          <a:p>
            <a:pPr algn="l">
              <a:spcBef>
                <a:spcPts val="1200"/>
              </a:spcBef>
            </a:pPr>
            <a:r>
              <a:rPr lang="en-US" sz="1125" b="1" dirty="0">
                <a:latin typeface="open sans" pitchFamily="34" charset="0"/>
                <a:ea typeface="open sans" pitchFamily="34" charset="-122"/>
                <a:cs typeface="open sans" pitchFamily="34" charset="-120"/>
              </a:rPr>
              <a:t>AGES 7-12</a:t>
            </a:r>
            <a:endParaRPr lang="en-US" sz="2000" b="1" dirty="0"/>
          </a:p>
        </p:txBody>
      </p:sp>
      <p:sp>
        <p:nvSpPr>
          <p:cNvPr id="3" name="Text 0"/>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$34.99 | NZ $39.99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9781917366588</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80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Hardcover</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270 mm x 210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Magic Cat Publishing</a:t>
            </a:r>
            <a:endParaRPr lang="en-US" sz="800" dirty="0"/>
          </a:p>
        </p:txBody>
      </p:sp>
      <p:pic>
        <p:nvPicPr>
          <p:cNvPr id="5" name="Picture 4" descr="A cover of a book&#10;&#10;AI-generated content may be incorrect.">
            <a:extLst>
              <a:ext uri="{FF2B5EF4-FFF2-40B4-BE49-F238E27FC236}">
                <a16:creationId xmlns:a16="http://schemas.microsoft.com/office/drawing/2014/main" id="{25D648FA-3304-FBC7-A578-89BC77B460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3635" y="346003"/>
            <a:ext cx="4772654" cy="6165994"/>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0500421499_61159_remote_6_fe87a.jpg?width=2242"/>
          <p:cNvPicPr>
            <a:picLocks noChangeAspect="1"/>
          </p:cNvPicPr>
          <p:nvPr/>
        </p:nvPicPr>
        <p:blipFill>
          <a:blip r:embed="rId3"/>
          <a:stretch>
            <a:fillRect/>
          </a:stretch>
        </p:blipFill>
        <p:spPr>
          <a:xfrm>
            <a:off x="738188" y="381000"/>
            <a:ext cx="10677525" cy="6096000"/>
          </a:xfrm>
          <a:prstGeom prst="rect">
            <a:avLst/>
          </a:prstGeom>
        </p:spPr>
      </p:pic>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E9280-0C99-AA39-16E7-373864894A75}"/>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2A3849B0-3947-883E-EE8E-C06A03BB3C39}"/>
              </a:ext>
            </a:extLst>
          </p:cNvPr>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Pandora's Box</a:t>
            </a:r>
            <a:endParaRPr lang="en-US" sz="2000" dirty="0"/>
          </a:p>
          <a:p>
            <a:pPr marL="0" indent="0" algn="l">
              <a:spcBef>
                <a:spcPts val="375"/>
              </a:spcBef>
              <a:spcAft>
                <a:spcPts val="375"/>
              </a:spcAft>
              <a:buNone/>
            </a:pPr>
            <a:r>
              <a:rPr lang="en-US" sz="1425" strike="noStrike" dirty="0">
                <a:solidFill>
                  <a:srgbClr val="000000"/>
                </a:solidFill>
                <a:latin typeface="open sans" pitchFamily="34" charset="0"/>
                <a:ea typeface="open sans" pitchFamily="34" charset="-122"/>
                <a:cs typeface="open sans" pitchFamily="34" charset="-120"/>
              </a:rPr>
              <a:t>THE CARD GAME</a:t>
            </a:r>
            <a:endParaRPr lang="en-US" sz="2000" dirty="0"/>
          </a:p>
          <a:p>
            <a:pPr marL="0" indent="0" algn="l">
              <a:spcBef>
                <a:spcPts val="675"/>
              </a:spcBef>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Jen Russell</a:t>
            </a: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Battle curses, mythological monsters and betrayal in this fast-paced card game.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Pandora's Box has been opened! All manner of evil creatures, curses and catastrophes are flooding out into the world - but there is Hope, too, hiding at the bottom of the box. Can you survive the onslaught of monsters and misery, and be the last one standing? All you need to do is find, and hold onto, Hope. </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On your turn, draw a card from the deck. Then either play a card, completing its effect, or pass. But beware - your opponents will unleash all sorts of terrifying creatures against you, from the monstrous Minotaur to hundred-eyed or hundred-armed giants. The game ends when only one player remains or when the draw pile is empty. In the latter case, whoever holds the Hope card wins.  </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Pandora's Box includes a 56-page booklet that explains the rules and explores the myth of Pandora, her infamous box, and the characters featured in the game. </a:t>
            </a:r>
            <a:endParaRPr lang="en-US" sz="2000" dirty="0"/>
          </a:p>
          <a:p>
            <a:pPr marL="171450" indent="-171450" algn="l">
              <a:buSzPct val="100000"/>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Discover the lore: the booklet with text by Jen Russell includes information about each creature and curse, appealing to mythology lovers and lore-driven players as myth comes to life.</a:t>
            </a:r>
            <a:endParaRPr lang="en-US" sz="2000" dirty="0"/>
          </a:p>
          <a:p>
            <a:pPr marL="171450" indent="-171450" algn="l">
              <a:buSzPct val="100000"/>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Box with lid</a:t>
            </a:r>
          </a:p>
          <a:p>
            <a:pPr algn="l">
              <a:buSzPct val="100000"/>
            </a:pPr>
            <a:br>
              <a:rPr lang="en-US" sz="1125" b="1" dirty="0">
                <a:latin typeface="open sans" pitchFamily="34" charset="0"/>
                <a:ea typeface="open sans" pitchFamily="34" charset="-122"/>
                <a:cs typeface="open sans" pitchFamily="34" charset="-120"/>
              </a:rPr>
            </a:br>
            <a:r>
              <a:rPr lang="en-US" sz="1125" b="1" strike="noStrike" dirty="0">
                <a:solidFill>
                  <a:srgbClr val="000000"/>
                </a:solidFill>
                <a:latin typeface="open sans" pitchFamily="34" charset="0"/>
                <a:ea typeface="open sans" pitchFamily="34" charset="-122"/>
                <a:cs typeface="open sans" pitchFamily="34" charset="-120"/>
              </a:rPr>
              <a:t>Ages 8+ </a:t>
            </a:r>
            <a:endParaRPr lang="en-US" sz="2000" b="1" dirty="0"/>
          </a:p>
        </p:txBody>
      </p:sp>
      <p:pic>
        <p:nvPicPr>
          <p:cNvPr id="3" name="Image 0" descr="https://api.edelweiss.plus/jacketcovers/ea/bndv/images/jacket_covers/original/9780500421499_6c1d_remote__1e98c.jpg?width=998">
            <a:extLst>
              <a:ext uri="{FF2B5EF4-FFF2-40B4-BE49-F238E27FC236}">
                <a16:creationId xmlns:a16="http://schemas.microsoft.com/office/drawing/2014/main" id="{D46A7B2F-3C5A-AA2D-E6A5-D39427EEC8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2013" y="200025"/>
            <a:ext cx="4752975" cy="6477000"/>
          </a:xfrm>
          <a:prstGeom prst="rect">
            <a:avLst/>
          </a:prstGeom>
          <a:effectLst>
            <a:outerShdw blurRad="50800" dist="38100" dir="5400000" algn="t" rotWithShape="0">
              <a:prstClr val="black">
                <a:alpha val="40000"/>
              </a:prstClr>
            </a:outerShdw>
          </a:effectLst>
        </p:spPr>
      </p:pic>
      <p:sp>
        <p:nvSpPr>
          <p:cNvPr id="4" name="Text 0">
            <a:extLst>
              <a:ext uri="{FF2B5EF4-FFF2-40B4-BE49-F238E27FC236}">
                <a16:creationId xmlns:a16="http://schemas.microsoft.com/office/drawing/2014/main" id="{E85F044A-1B44-A4D9-684D-BE7077BEEDB0}"/>
              </a:ext>
            </a:extLst>
          </p:cNvPr>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$26.99 | NZ $29.99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9780500421499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60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Cards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146 mm x 111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Thames and Hudson Ltd</a:t>
            </a:r>
            <a:endParaRPr lang="en-US" sz="800" dirty="0"/>
          </a:p>
        </p:txBody>
      </p:sp>
    </p:spTree>
    <p:extLst>
      <p:ext uri="{BB962C8B-B14F-4D97-AF65-F5344CB8AC3E}">
        <p14:creationId xmlns:p14="http://schemas.microsoft.com/office/powerpoint/2010/main" val="1639335203"/>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jacket_covers/original/9781837761036_df67_remote__b1c43.jpg?width=1760"/>
          <p:cNvPicPr>
            <a:picLocks noChangeAspect="1"/>
          </p:cNvPicPr>
          <p:nvPr/>
        </p:nvPicPr>
        <p:blipFill>
          <a:blip r:embed="rId3"/>
          <a:stretch>
            <a:fillRect/>
          </a:stretch>
        </p:blipFill>
        <p:spPr>
          <a:xfrm>
            <a:off x="1905000" y="180975"/>
            <a:ext cx="8382000" cy="6291126"/>
          </a:xfrm>
          <a:prstGeom prst="rect">
            <a:avLst/>
          </a:prstGeom>
          <a:ln>
            <a:solidFill>
              <a:schemeClr val="bg1">
                <a:lumMod val="85000"/>
              </a:schemeClr>
            </a:solidFill>
          </a:ln>
        </p:spPr>
      </p:pic>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Catwalk Queens</a:t>
            </a:r>
            <a:endParaRPr lang="en-US" sz="2000" dirty="0"/>
          </a:p>
          <a:p>
            <a:pPr marL="0" indent="0" algn="l">
              <a:spcBef>
                <a:spcPts val="675"/>
              </a:spcBef>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Ruby Redstone</a:t>
            </a:r>
            <a:endParaRPr lang="en-US" sz="2000" dirty="0"/>
          </a:p>
          <a:p>
            <a:pPr marL="0" indent="0" algn="l">
              <a:spcBef>
                <a:spcPts val="1500"/>
              </a:spcBef>
              <a:spcAft>
                <a:spcPts val="1200"/>
              </a:spcAft>
              <a:buNone/>
            </a:pPr>
            <a:r>
              <a:rPr lang="en-US" sz="1125" strike="noStrike" dirty="0">
                <a:solidFill>
                  <a:srgbClr val="000000"/>
                </a:solidFill>
                <a:latin typeface="open sans" pitchFamily="34" charset="0"/>
                <a:ea typeface="open sans" pitchFamily="34" charset="-122"/>
                <a:cs typeface="open sans" pitchFamily="34" charset="-120"/>
              </a:rPr>
              <a:t>Fifty-four catwalk queens, kings and </a:t>
            </a:r>
            <a:r>
              <a:rPr lang="en-US" sz="1125" i="1" strike="noStrike" dirty="0">
                <a:solidFill>
                  <a:srgbClr val="000000"/>
                </a:solidFill>
                <a:latin typeface="open sans" pitchFamily="34" charset="0"/>
                <a:ea typeface="open sans" pitchFamily="34" charset="-122"/>
                <a:cs typeface="open sans" pitchFamily="34" charset="-120"/>
              </a:rPr>
              <a:t>enfants terribles </a:t>
            </a:r>
            <a:r>
              <a:rPr lang="en-US" sz="1125" strike="noStrike" dirty="0">
                <a:solidFill>
                  <a:srgbClr val="000000"/>
                </a:solidFill>
                <a:latin typeface="open sans" pitchFamily="34" charset="0"/>
                <a:ea typeface="open sans" pitchFamily="34" charset="-122"/>
                <a:cs typeface="open sans" pitchFamily="34" charset="-120"/>
              </a:rPr>
              <a:t>from history to the present day are illustrated in their finest frocks for this deck of cards.</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Did you know that Jeanne Paquin built a fashion empire before women in her native France even had the right to vote? Or that John Galliano, Alexander McQueen and Karl Lagerfeld have all dedicated collections to the extravagant 20th-century Italian heiress Marchesa Casati? </a:t>
            </a:r>
          </a:p>
          <a:p>
            <a:pPr marL="171450" indent="-171450" algn="l">
              <a:spcBef>
                <a:spcPts val="600"/>
              </a:spcBef>
              <a:buFont typeface="Arial" panose="020B0604020202020204" pitchFamily="34" charset="0"/>
              <a:buChar char="•"/>
            </a:pPr>
            <a:r>
              <a:rPr lang="en-US" sz="1125" i="1" strike="noStrike" dirty="0">
                <a:solidFill>
                  <a:srgbClr val="000000"/>
                </a:solidFill>
                <a:latin typeface="open sans" pitchFamily="34" charset="0"/>
                <a:ea typeface="open sans" pitchFamily="34" charset="-122"/>
                <a:cs typeface="open sans" pitchFamily="34" charset="-120"/>
              </a:rPr>
              <a:t>Catwalk Queens </a:t>
            </a:r>
            <a:r>
              <a:rPr lang="en-US" sz="1125" strike="noStrike" dirty="0">
                <a:solidFill>
                  <a:srgbClr val="000000"/>
                </a:solidFill>
                <a:latin typeface="open sans" pitchFamily="34" charset="0"/>
                <a:ea typeface="open sans" pitchFamily="34" charset="-122"/>
                <a:cs typeface="open sans" pitchFamily="34" charset="-120"/>
              </a:rPr>
              <a:t>sees fashion's finest figures come together to create a catwalk that is truly unforgettable. </a:t>
            </a:r>
            <a:endParaRPr lang="en-US" strike="noStrike" dirty="0">
              <a:solidFill>
                <a:srgbClr val="000000"/>
              </a:solidFill>
              <a:latin typeface="open sans" pitchFamily="34" charset="0"/>
              <a:ea typeface="open sans" pitchFamily="34" charset="-122"/>
              <a:cs typeface="open sans" pitchFamily="34" charset="-120"/>
            </a:endParaRPr>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Vuslat </a:t>
            </a:r>
            <a:r>
              <a:rPr lang="en-US" sz="1125" strike="noStrike" dirty="0" err="1">
                <a:solidFill>
                  <a:srgbClr val="000000"/>
                </a:solidFill>
                <a:latin typeface="open sans" pitchFamily="34" charset="0"/>
                <a:ea typeface="open sans" pitchFamily="34" charset="-122"/>
                <a:cs typeface="open sans" pitchFamily="34" charset="-120"/>
              </a:rPr>
              <a:t>Çamkerten</a:t>
            </a:r>
            <a:r>
              <a:rPr lang="en-US" sz="1125" strike="noStrike" dirty="0">
                <a:solidFill>
                  <a:srgbClr val="000000"/>
                </a:solidFill>
                <a:latin typeface="open sans" pitchFamily="34" charset="0"/>
                <a:ea typeface="open sans" pitchFamily="34" charset="-122"/>
                <a:cs typeface="open sans" pitchFamily="34" charset="-120"/>
              </a:rPr>
              <a:t> is a self-taught artist, inspired by stories of adventure, mystery and untamed nature. She is known for her bold illustrations of women in search of freedom and other worlds. </a:t>
            </a:r>
            <a:r>
              <a:rPr lang="en-US" sz="1125" strike="noStrike" dirty="0" err="1">
                <a:solidFill>
                  <a:srgbClr val="000000"/>
                </a:solidFill>
                <a:latin typeface="open sans" pitchFamily="34" charset="0"/>
                <a:ea typeface="open sans" pitchFamily="34" charset="-122"/>
                <a:cs typeface="open sans" pitchFamily="34" charset="-120"/>
              </a:rPr>
              <a:t>Çamkerten</a:t>
            </a:r>
            <a:r>
              <a:rPr lang="en-US" sz="1125" strike="noStrike" dirty="0">
                <a:solidFill>
                  <a:srgbClr val="000000"/>
                </a:solidFill>
                <a:latin typeface="open sans" pitchFamily="34" charset="0"/>
                <a:ea typeface="open sans" pitchFamily="34" charset="-122"/>
                <a:cs typeface="open sans" pitchFamily="34" charset="-120"/>
              </a:rPr>
              <a:t> is also the author of a novel and three short-story books.</a:t>
            </a:r>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Ruby Redstone is a fashion historian and contemporary fashion writer. Her work has been featured in </a:t>
            </a:r>
            <a:r>
              <a:rPr lang="en-US" sz="1125" i="1" strike="noStrike" dirty="0">
                <a:solidFill>
                  <a:srgbClr val="000000"/>
                </a:solidFill>
                <a:latin typeface="open sans" pitchFamily="34" charset="0"/>
                <a:ea typeface="open sans" pitchFamily="34" charset="-122"/>
                <a:cs typeface="open sans" pitchFamily="34" charset="-120"/>
              </a:rPr>
              <a:t>Vogue, Harper's Bazaar </a:t>
            </a:r>
            <a:r>
              <a:rPr lang="en-US" sz="1125" strike="noStrike" dirty="0">
                <a:solidFill>
                  <a:srgbClr val="000000"/>
                </a:solidFill>
                <a:latin typeface="open sans" pitchFamily="34" charset="0"/>
                <a:ea typeface="open sans" pitchFamily="34" charset="-122"/>
                <a:cs typeface="open sans" pitchFamily="34" charset="-120"/>
              </a:rPr>
              <a:t>and </a:t>
            </a:r>
            <a:r>
              <a:rPr lang="en-US" sz="1125" i="1" strike="noStrike" dirty="0">
                <a:solidFill>
                  <a:srgbClr val="000000"/>
                </a:solidFill>
                <a:latin typeface="open sans" pitchFamily="34" charset="0"/>
                <a:ea typeface="open sans" pitchFamily="34" charset="-122"/>
                <a:cs typeface="open sans" pitchFamily="34" charset="-120"/>
              </a:rPr>
              <a:t>New York Magazine</a:t>
            </a:r>
            <a:r>
              <a:rPr lang="en-US" sz="1125" strike="noStrike" dirty="0">
                <a:solidFill>
                  <a:srgbClr val="000000"/>
                </a:solidFill>
                <a:latin typeface="open sans" pitchFamily="34" charset="0"/>
                <a:ea typeface="open sans" pitchFamily="34" charset="-122"/>
                <a:cs typeface="open sans" pitchFamily="34" charset="-120"/>
              </a:rPr>
              <a:t>. She currently publishes a monthly newsletter called Old Fashioned.</a:t>
            </a:r>
          </a:p>
        </p:txBody>
      </p:sp>
      <p:pic>
        <p:nvPicPr>
          <p:cNvPr id="3" name="Image 0" descr="https://api.edelweiss.plus/jacketcovers/ea/bndv/images/jacket_covers/original/9781837761036_df67_remote__b1c43.jpg?width=1200"/>
          <p:cNvPicPr>
            <a:picLocks noChangeAspect="1"/>
          </p:cNvPicPr>
          <p:nvPr/>
        </p:nvPicPr>
        <p:blipFill>
          <a:blip r:embed="rId3"/>
          <a:stretch>
            <a:fillRect/>
          </a:stretch>
        </p:blipFill>
        <p:spPr>
          <a:xfrm>
            <a:off x="381000" y="561975"/>
            <a:ext cx="5715000" cy="4289404"/>
          </a:xfrm>
          <a:prstGeom prst="rect">
            <a:avLst/>
          </a:prstGeom>
          <a:ln>
            <a:solidFill>
              <a:schemeClr val="bg1">
                <a:lumMod val="85000"/>
              </a:schemeClr>
            </a:solidFill>
          </a:ln>
          <a:effectLst>
            <a:outerShdw blurRad="50800" dist="38100" dir="5400000" algn="t" rotWithShape="0">
              <a:prstClr val="black">
                <a:alpha val="40000"/>
              </a:prstClr>
            </a:outerShdw>
          </a:effectLst>
        </p:spPr>
      </p:pic>
      <p:sp>
        <p:nvSpPr>
          <p:cNvPr id="4" name="Text 0"/>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$26.99 | NZ $29.99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9781837761036</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116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Cards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108 mm x 144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Skittledog</a:t>
            </a:r>
            <a:endParaRPr lang="en-US" sz="800" dirty="0"/>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tham/images/illustrations/original/9781837761036_1_27e40.jpg?width=224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475" y="381000"/>
            <a:ext cx="10687050" cy="6096000"/>
          </a:xfrm>
          <a:prstGeom prst="rect">
            <a:avLst/>
          </a:prstGeom>
        </p:spPr>
      </p:pic>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tham/images/illustrations/original/9781837761036_4_232bd.jpg?width=224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475" y="381000"/>
            <a:ext cx="10687050" cy="6096000"/>
          </a:xfrm>
          <a:prstGeom prst="rect">
            <a:avLst/>
          </a:prstGeom>
        </p:spPr>
      </p:pic>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tham/images/illustrations/original/9781837761036_2_10720.jpg?width=224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475" y="381000"/>
            <a:ext cx="10687050" cy="6096000"/>
          </a:xfrm>
          <a:prstGeom prst="rect">
            <a:avLst/>
          </a:prstGeom>
        </p:spPr>
      </p:pic>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tham/images/illustrations/original/9781837761036_3_e333c.jpg?width=224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475" y="381000"/>
            <a:ext cx="10687050" cy="6096000"/>
          </a:xfrm>
          <a:prstGeom prst="rect">
            <a:avLst/>
          </a:prstGeom>
        </p:spPr>
      </p:pic>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tham/images/illustrations/original/9781837761036_5_37ba9.jpg?width=224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475" y="381000"/>
            <a:ext cx="10687050" cy="6096000"/>
          </a:xfrm>
          <a:prstGeom prst="rect">
            <a:avLst/>
          </a:prstGeom>
        </p:spPr>
      </p:pic>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tham/images/illustrations/original/9781837761036_6_6d78d.jpg?width=224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425" y="381000"/>
            <a:ext cx="10687050" cy="6096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dinosaurs with text and pictures&#10;&#10;AI-generated content may be incorrect.">
            <a:extLst>
              <a:ext uri="{FF2B5EF4-FFF2-40B4-BE49-F238E27FC236}">
                <a16:creationId xmlns:a16="http://schemas.microsoft.com/office/drawing/2014/main" id="{B7CD4C6C-4DE0-D0D7-D76F-68BE68AE89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5680" y="369000"/>
            <a:ext cx="9520640" cy="6120000"/>
          </a:xfrm>
          <a:prstGeom prst="rect">
            <a:avLst/>
          </a:prstGeom>
        </p:spPr>
      </p:pic>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9FCBB-9DA8-FF2F-5113-2C914770A45F}"/>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4AB8D94-F45C-439F-29F4-1F730B521A6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A06C479-9EB0-8A5C-EBF9-681D53AACEB2}"/>
              </a:ext>
            </a:extLst>
          </p:cNvPr>
          <p:cNvPicPr>
            <a:picLocks noChangeAspect="1"/>
          </p:cNvPicPr>
          <p:nvPr/>
        </p:nvPicPr>
        <p:blipFill>
          <a:blip r:embed="rId3"/>
          <a:stretch>
            <a:fillRect/>
          </a:stretch>
        </p:blipFill>
        <p:spPr>
          <a:xfrm>
            <a:off x="5143500" y="2290763"/>
            <a:ext cx="1905000" cy="2276475"/>
          </a:xfrm>
          <a:prstGeom prst="rect">
            <a:avLst/>
          </a:prstGeom>
        </p:spPr>
      </p:pic>
    </p:spTree>
    <p:extLst>
      <p:ext uri="{BB962C8B-B14F-4D97-AF65-F5344CB8AC3E}">
        <p14:creationId xmlns:p14="http://schemas.microsoft.com/office/powerpoint/2010/main" val="144087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birds in a forest&#10;&#10;AI-generated content may be incorrect.">
            <a:extLst>
              <a:ext uri="{FF2B5EF4-FFF2-40B4-BE49-F238E27FC236}">
                <a16:creationId xmlns:a16="http://schemas.microsoft.com/office/drawing/2014/main" id="{47CA457D-A349-8951-213B-3F0E5204D0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5680" y="369000"/>
            <a:ext cx="9520640" cy="6120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icken with text and pictures&#10;&#10;AI-generated content may be incorrect.">
            <a:extLst>
              <a:ext uri="{FF2B5EF4-FFF2-40B4-BE49-F238E27FC236}">
                <a16:creationId xmlns:a16="http://schemas.microsoft.com/office/drawing/2014/main" id="{4F655E8E-9BBE-4D3E-70C8-DF033576F8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5680" y="369000"/>
            <a:ext cx="9520640" cy="6120000"/>
          </a:xfrm>
          <a:prstGeom prst="rect">
            <a:avLst/>
          </a:prstGeom>
          <a:ln>
            <a:solidFill>
              <a:schemeClr val="bg1">
                <a:lumMod val="85000"/>
              </a:schemeClr>
            </a:solid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ok with different types of eggs&#10;&#10;AI-generated content may be incorrect.">
            <a:extLst>
              <a:ext uri="{FF2B5EF4-FFF2-40B4-BE49-F238E27FC236}">
                <a16:creationId xmlns:a16="http://schemas.microsoft.com/office/drawing/2014/main" id="{361AD9EF-5CCC-7D36-F068-A230C6E299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5680" y="369000"/>
            <a:ext cx="9520640" cy="6120000"/>
          </a:xfrm>
          <a:prstGeom prst="rect">
            <a:avLst/>
          </a:prstGeom>
          <a:ln>
            <a:solidFill>
              <a:schemeClr val="bg1">
                <a:lumMod val="85000"/>
              </a:schemeClr>
            </a:solid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icken coop with a chicken coop and a chicken coop&#10;&#10;AI-generated content may be incorrect.">
            <a:extLst>
              <a:ext uri="{FF2B5EF4-FFF2-40B4-BE49-F238E27FC236}">
                <a16:creationId xmlns:a16="http://schemas.microsoft.com/office/drawing/2014/main" id="{6E9C6EF6-5B33-7CA6-4CDB-633527AA16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5680" y="369000"/>
            <a:ext cx="9520640" cy="6120000"/>
          </a:xfrm>
          <a:prstGeom prst="rect">
            <a:avLst/>
          </a:prstGeom>
          <a:ln>
            <a:solidFill>
              <a:schemeClr val="bg1">
                <a:lumMod val="85000"/>
              </a:schemeClr>
            </a:solid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9EC0B-1154-5978-B7E2-D914EBD27C15}"/>
            </a:ext>
          </a:extLst>
        </p:cNvPr>
        <p:cNvGrpSpPr/>
        <p:nvPr/>
      </p:nvGrpSpPr>
      <p:grpSpPr>
        <a:xfrm>
          <a:off x="0" y="0"/>
          <a:ext cx="0" cy="0"/>
          <a:chOff x="0" y="0"/>
          <a:chExt cx="0" cy="0"/>
        </a:xfrm>
      </p:grpSpPr>
      <p:pic>
        <p:nvPicPr>
          <p:cNvPr id="2" name="Image 0" descr="https://api.edelweiss.plus/jacketcovers/ea/bndv/images/jacket_covers/original/9781760765293_db22_remote__9c3d5.jpg?width=1073">
            <a:extLst>
              <a:ext uri="{FF2B5EF4-FFF2-40B4-BE49-F238E27FC236}">
                <a16:creationId xmlns:a16="http://schemas.microsoft.com/office/drawing/2014/main" id="{D54CD320-E83A-0D67-7776-C32F511091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3683" y="190500"/>
            <a:ext cx="5109633" cy="6477000"/>
          </a:xfrm>
          <a:prstGeom prst="rect">
            <a:avLst/>
          </a:prstGeom>
          <a:effectLst>
            <a:outerShdw blurRad="50800" dist="38100" dir="5400000" algn="t" rotWithShape="0">
              <a:prstClr val="black">
                <a:alpha val="40000"/>
              </a:prstClr>
            </a:outerShdw>
          </a:effectLst>
        </p:spPr>
      </p:pic>
      <p:sp>
        <p:nvSpPr>
          <p:cNvPr id="3" name="Text 0">
            <a:extLst>
              <a:ext uri="{FF2B5EF4-FFF2-40B4-BE49-F238E27FC236}">
                <a16:creationId xmlns:a16="http://schemas.microsoft.com/office/drawing/2014/main" id="{61F6A96F-9C3D-CEFC-8C01-94A66DF02ADC}"/>
              </a:ext>
            </a:extLst>
          </p:cNvPr>
          <p:cNvSpPr>
            <a:spLocks noGrp="1"/>
          </p:cNvSpPr>
          <p:nvPr>
            <p:ph type="body" idx="100" hasCustomPrompt="1"/>
          </p:nvPr>
        </p:nvSpPr>
        <p:spPr>
          <a:xfrm>
            <a:off x="6477000" y="381000"/>
            <a:ext cx="5334000"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100" b="1" strike="noStrike" dirty="0">
                <a:solidFill>
                  <a:srgbClr val="000000"/>
                </a:solidFill>
                <a:latin typeface="open sans" pitchFamily="34" charset="0"/>
                <a:ea typeface="open sans" pitchFamily="34" charset="-122"/>
                <a:cs typeface="open sans" pitchFamily="34" charset="-120"/>
              </a:rPr>
              <a:t>Nature Knows</a:t>
            </a:r>
            <a:endParaRPr lang="en-US" sz="2100" dirty="0"/>
          </a:p>
          <a:p>
            <a:pPr>
              <a:spcBef>
                <a:spcPts val="375"/>
              </a:spcBef>
              <a:spcAft>
                <a:spcPts val="1500"/>
              </a:spcAft>
            </a:pPr>
            <a:r>
              <a:rPr lang="en-US" sz="1500" dirty="0">
                <a:latin typeface="open sans" pitchFamily="34" charset="0"/>
                <a:ea typeface="open sans" pitchFamily="34" charset="-122"/>
                <a:cs typeface="open sans" pitchFamily="34" charset="-120"/>
              </a:rPr>
              <a:t>Yvette Farmer and Chloe Jasmine Harris</a:t>
            </a:r>
            <a:endParaRPr lang="en-US" dirty="0"/>
          </a:p>
          <a:p>
            <a:pPr marL="0" indent="0" algn="l">
              <a:spcBef>
                <a:spcPts val="1500"/>
              </a:spcBef>
              <a:buNone/>
            </a:pPr>
            <a:r>
              <a:rPr lang="en-US" sz="1200" strike="noStrike" dirty="0">
                <a:solidFill>
                  <a:srgbClr val="000000"/>
                </a:solidFill>
                <a:latin typeface="open sans" pitchFamily="34" charset="0"/>
                <a:ea typeface="open sans" pitchFamily="34" charset="-122"/>
                <a:cs typeface="open sans" pitchFamily="34" charset="-120"/>
              </a:rPr>
              <a:t>A lyrical picture book narrative about escaping the hustle and bustle of everyday life and finding solace in nature.</a:t>
            </a:r>
            <a:endParaRPr lang="en-US" sz="2800" strike="noStrike" dirty="0">
              <a:solidFill>
                <a:srgbClr val="000000"/>
              </a:solidFill>
              <a:latin typeface="open sans" pitchFamily="34" charset="0"/>
              <a:ea typeface="open sans" pitchFamily="34" charset="-122"/>
              <a:cs typeface="open sans" pitchFamily="34" charset="-120"/>
            </a:endParaRPr>
          </a:p>
          <a:p>
            <a:pPr marL="171450" indent="-171450" algn="l">
              <a:spcBef>
                <a:spcPts val="1500"/>
              </a:spcBef>
              <a:buFont typeface="Arial" panose="020B0604020202020204" pitchFamily="34" charset="0"/>
              <a:buChar char="•"/>
            </a:pPr>
            <a:r>
              <a:rPr lang="en-US" sz="1200" strike="noStrike" dirty="0">
                <a:solidFill>
                  <a:srgbClr val="000000"/>
                </a:solidFill>
                <a:latin typeface="open sans" pitchFamily="34" charset="0"/>
                <a:ea typeface="open sans" pitchFamily="34" charset="-122"/>
                <a:cs typeface="open sans" pitchFamily="34" charset="-120"/>
              </a:rPr>
              <a:t>Journey into the wild and discover what nature knows about calming busy minds and bringing us home to ourselves.</a:t>
            </a:r>
          </a:p>
          <a:p>
            <a:pPr marL="171450" indent="-171450" algn="l">
              <a:spcBef>
                <a:spcPts val="1500"/>
              </a:spcBef>
              <a:buFont typeface="Arial" panose="020B0604020202020204" pitchFamily="34" charset="0"/>
              <a:buChar char="•"/>
            </a:pPr>
            <a:r>
              <a:rPr lang="en-US" sz="1200" dirty="0">
                <a:latin typeface="open sans" pitchFamily="34" charset="0"/>
                <a:ea typeface="open sans" pitchFamily="34" charset="-122"/>
                <a:cs typeface="open sans" pitchFamily="34" charset="-120"/>
              </a:rPr>
              <a:t>Taps into popular topics</a:t>
            </a:r>
            <a:r>
              <a:rPr lang="en-US" sz="1200" strike="noStrike" dirty="0">
                <a:solidFill>
                  <a:srgbClr val="000000"/>
                </a:solidFill>
                <a:latin typeface="open sans" pitchFamily="34" charset="0"/>
                <a:ea typeface="open sans" pitchFamily="34" charset="-122"/>
                <a:cs typeface="open sans" pitchFamily="34" charset="-120"/>
              </a:rPr>
              <a:t> around children's wellbeing and nature immersion.</a:t>
            </a:r>
          </a:p>
          <a:p>
            <a:pPr marL="171450" indent="-171450">
              <a:spcBef>
                <a:spcPts val="1500"/>
              </a:spcBef>
              <a:buFont typeface="Arial" panose="020B0604020202020204" pitchFamily="34" charset="0"/>
              <a:buChar char="•"/>
            </a:pPr>
            <a:r>
              <a:rPr lang="en-US" sz="1200" strike="noStrike" dirty="0">
                <a:solidFill>
                  <a:srgbClr val="000000"/>
                </a:solidFill>
                <a:latin typeface="open sans" pitchFamily="34" charset="0"/>
                <a:ea typeface="open sans" pitchFamily="34" charset="-122"/>
                <a:cs typeface="open sans" pitchFamily="34" charset="-120"/>
              </a:rPr>
              <a:t>Includes scientific research based on the </a:t>
            </a:r>
            <a:r>
              <a:rPr lang="en-US" sz="1200" dirty="0">
                <a:latin typeface="open sans" pitchFamily="34" charset="0"/>
                <a:ea typeface="open sans" pitchFamily="34" charset="-122"/>
                <a:cs typeface="open sans" pitchFamily="34" charset="-120"/>
              </a:rPr>
              <a:t>author’s research into children's wellbeing through nature-based play </a:t>
            </a:r>
            <a:r>
              <a:rPr lang="en-US" sz="1200" strike="noStrike" dirty="0">
                <a:solidFill>
                  <a:srgbClr val="000000"/>
                </a:solidFill>
                <a:latin typeface="open sans" pitchFamily="34" charset="0"/>
                <a:ea typeface="open sans" pitchFamily="34" charset="-122"/>
                <a:cs typeface="open sans" pitchFamily="34" charset="-120"/>
              </a:rPr>
              <a:t>at the University of Western Sydney.</a:t>
            </a:r>
          </a:p>
          <a:p>
            <a:pPr marL="171450" indent="-171450" algn="l">
              <a:spcBef>
                <a:spcPts val="1500"/>
              </a:spcBef>
              <a:buFont typeface="Arial" panose="020B0604020202020204" pitchFamily="34" charset="0"/>
              <a:buChar char="•"/>
            </a:pPr>
            <a:r>
              <a:rPr lang="en-US" sz="1200" strike="noStrike" dirty="0">
                <a:solidFill>
                  <a:srgbClr val="000000"/>
                </a:solidFill>
                <a:latin typeface="open sans" pitchFamily="34" charset="0"/>
                <a:ea typeface="open sans" pitchFamily="34" charset="-122"/>
                <a:cs typeface="open sans" pitchFamily="34" charset="-120"/>
              </a:rPr>
              <a:t>Features beautiful illustrations by rising talent </a:t>
            </a:r>
            <a:r>
              <a:rPr lang="en-US" sz="1200" dirty="0">
                <a:latin typeface="open sans" pitchFamily="34" charset="0"/>
                <a:ea typeface="open sans" pitchFamily="34" charset="-122"/>
                <a:cs typeface="open sans" pitchFamily="34" charset="-120"/>
              </a:rPr>
              <a:t>C</a:t>
            </a:r>
            <a:r>
              <a:rPr lang="en-US" sz="1200" strike="noStrike" dirty="0">
                <a:solidFill>
                  <a:srgbClr val="000000"/>
                </a:solidFill>
                <a:latin typeface="open sans" pitchFamily="34" charset="0"/>
                <a:ea typeface="open sans" pitchFamily="34" charset="-122"/>
                <a:cs typeface="open sans" pitchFamily="34" charset="-120"/>
              </a:rPr>
              <a:t>hloe </a:t>
            </a:r>
            <a:r>
              <a:rPr lang="en-US" sz="1200" dirty="0">
                <a:latin typeface="open sans" pitchFamily="34" charset="0"/>
                <a:ea typeface="open sans" pitchFamily="34" charset="-122"/>
                <a:cs typeface="open sans" pitchFamily="34" charset="-120"/>
              </a:rPr>
              <a:t>J</a:t>
            </a:r>
            <a:r>
              <a:rPr lang="en-US" sz="1200" strike="noStrike" dirty="0">
                <a:solidFill>
                  <a:srgbClr val="000000"/>
                </a:solidFill>
                <a:latin typeface="open sans" pitchFamily="34" charset="0"/>
                <a:ea typeface="open sans" pitchFamily="34" charset="-122"/>
                <a:cs typeface="open sans" pitchFamily="34" charset="-120"/>
              </a:rPr>
              <a:t>asmine </a:t>
            </a:r>
            <a:r>
              <a:rPr lang="en-US" sz="1200" dirty="0">
                <a:latin typeface="open sans" pitchFamily="34" charset="0"/>
                <a:ea typeface="open sans" pitchFamily="34" charset="-122"/>
                <a:cs typeface="open sans" pitchFamily="34" charset="-120"/>
              </a:rPr>
              <a:t>H</a:t>
            </a:r>
            <a:r>
              <a:rPr lang="en-US" sz="1200" strike="noStrike" dirty="0">
                <a:solidFill>
                  <a:srgbClr val="000000"/>
                </a:solidFill>
                <a:latin typeface="open sans" pitchFamily="34" charset="0"/>
                <a:ea typeface="open sans" pitchFamily="34" charset="-122"/>
                <a:cs typeface="open sans" pitchFamily="34" charset="-120"/>
              </a:rPr>
              <a:t>arris.</a:t>
            </a:r>
          </a:p>
          <a:p>
            <a:pPr marL="171450" indent="-171450" algn="l">
              <a:spcBef>
                <a:spcPts val="1500"/>
              </a:spcBef>
              <a:buFont typeface="Arial" panose="020B0604020202020204" pitchFamily="34" charset="0"/>
              <a:buChar char="•"/>
            </a:pPr>
            <a:r>
              <a:rPr lang="en-US" sz="1200" strike="noStrike" dirty="0">
                <a:solidFill>
                  <a:srgbClr val="000000"/>
                </a:solidFill>
                <a:latin typeface="open sans" pitchFamily="34" charset="0"/>
                <a:ea typeface="open sans" pitchFamily="34" charset="-122"/>
                <a:cs typeface="open sans" pitchFamily="34" charset="-120"/>
              </a:rPr>
              <a:t>Includes nature activities in the </a:t>
            </a:r>
            <a:r>
              <a:rPr lang="en-US" sz="1200" strike="noStrike" dirty="0" err="1">
                <a:solidFill>
                  <a:srgbClr val="000000"/>
                </a:solidFill>
                <a:latin typeface="open sans" pitchFamily="34" charset="0"/>
                <a:ea typeface="open sans" pitchFamily="34" charset="-122"/>
                <a:cs typeface="open sans" pitchFamily="34" charset="-120"/>
              </a:rPr>
              <a:t>endmatter</a:t>
            </a:r>
            <a:r>
              <a:rPr lang="en-US" sz="1200" strike="noStrike" dirty="0">
                <a:solidFill>
                  <a:srgbClr val="000000"/>
                </a:solidFill>
                <a:latin typeface="open sans" pitchFamily="34" charset="0"/>
                <a:ea typeface="open sans" pitchFamily="34" charset="-122"/>
                <a:cs typeface="open sans" pitchFamily="34" charset="-120"/>
              </a:rPr>
              <a:t>.</a:t>
            </a:r>
          </a:p>
          <a:p>
            <a:pPr algn="l">
              <a:spcBef>
                <a:spcPts val="1500"/>
              </a:spcBef>
            </a:pPr>
            <a:r>
              <a:rPr lang="en-US" sz="1200" b="1" dirty="0">
                <a:latin typeface="open sans" pitchFamily="34" charset="0"/>
                <a:ea typeface="open sans" pitchFamily="34" charset="-122"/>
                <a:cs typeface="open sans" pitchFamily="34" charset="-120"/>
              </a:rPr>
              <a:t>AGES 4-8</a:t>
            </a:r>
            <a:endParaRPr lang="en-US" sz="1200" b="1" strike="noStrike" dirty="0">
              <a:solidFill>
                <a:srgbClr val="000000"/>
              </a:solidFill>
              <a:latin typeface="open sans" pitchFamily="34" charset="0"/>
              <a:ea typeface="open sans" pitchFamily="34" charset="-122"/>
              <a:cs typeface="open sans" pitchFamily="34" charset="-120"/>
            </a:endParaRPr>
          </a:p>
        </p:txBody>
      </p:sp>
      <p:sp>
        <p:nvSpPr>
          <p:cNvPr id="4" name="Text 0">
            <a:extLst>
              <a:ext uri="{FF2B5EF4-FFF2-40B4-BE49-F238E27FC236}">
                <a16:creationId xmlns:a16="http://schemas.microsoft.com/office/drawing/2014/main" id="{3A8565A1-1545-03D3-8314-CDF9D6FF1405}"/>
              </a:ext>
            </a:extLst>
          </p:cNvPr>
          <p:cNvSpPr>
            <a:spLocks noGrp="1"/>
          </p:cNvSpPr>
          <p:nvPr>
            <p:ph type="body" idx="101" hasCustomPrompt="1"/>
          </p:nvPr>
        </p:nvSpPr>
        <p:spPr>
          <a:xfrm>
            <a:off x="99060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$26.99 | NZ $32.99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9781760765293</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32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Hardcover</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275 mm x 215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Thames &amp; Hudson Aust</a:t>
            </a:r>
            <a:endParaRPr lang="en-US" sz="800" dirty="0"/>
          </a:p>
        </p:txBody>
      </p:sp>
    </p:spTree>
    <p:extLst>
      <p:ext uri="{BB962C8B-B14F-4D97-AF65-F5344CB8AC3E}">
        <p14:creationId xmlns:p14="http://schemas.microsoft.com/office/powerpoint/2010/main" val="32802985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menu&#10;&#10;AI-generated content may be incorrect.">
            <a:extLst>
              <a:ext uri="{FF2B5EF4-FFF2-40B4-BE49-F238E27FC236}">
                <a16:creationId xmlns:a16="http://schemas.microsoft.com/office/drawing/2014/main" id="{CE49477F-6320-C94A-70F0-C5BE5137AE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5680" y="369000"/>
            <a:ext cx="9520640" cy="6120000"/>
          </a:xfrm>
          <a:prstGeom prst="rect">
            <a:avLst/>
          </a:prstGeom>
          <a:ln>
            <a:solidFill>
              <a:schemeClr val="bg1">
                <a:lumMod val="85000"/>
              </a:schemeClr>
            </a:solid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E9CAF-482D-02AD-4B42-5221F48BB4BA}"/>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E80CB041-C532-1664-AE73-4A069C24C6B2}"/>
              </a:ext>
            </a:extLst>
          </p:cNvPr>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Cluck!</a:t>
            </a:r>
            <a:endParaRPr lang="en-US" sz="2000" dirty="0"/>
          </a:p>
          <a:p>
            <a:pPr marL="0" indent="0" algn="l">
              <a:spcBef>
                <a:spcPts val="375"/>
              </a:spcBef>
              <a:spcAft>
                <a:spcPts val="375"/>
              </a:spcAft>
              <a:buNone/>
            </a:pPr>
            <a:r>
              <a:rPr lang="en-US" sz="1425" strike="noStrike" dirty="0">
                <a:solidFill>
                  <a:srgbClr val="000000"/>
                </a:solidFill>
                <a:latin typeface="open sans" pitchFamily="34" charset="0"/>
                <a:ea typeface="open sans" pitchFamily="34" charset="-122"/>
                <a:cs typeface="open sans" pitchFamily="34" charset="-120"/>
              </a:rPr>
              <a:t>THE EGGSTRAORDINARY STORY OF CHICKENS</a:t>
            </a:r>
            <a:endParaRPr lang="en-US" sz="2000" dirty="0"/>
          </a:p>
          <a:p>
            <a:pPr marL="0" indent="0" algn="l">
              <a:spcBef>
                <a:spcPts val="675"/>
              </a:spcBef>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Evelien De Vlieger and Jan Hamstra</a:t>
            </a:r>
            <a:endParaRPr lang="en-US" sz="2000" dirty="0"/>
          </a:p>
          <a:p>
            <a:pPr marL="0" indent="0" algn="l">
              <a:spcBef>
                <a:spcPts val="1500"/>
              </a:spcBef>
              <a:spcAft>
                <a:spcPts val="1200"/>
              </a:spcAft>
              <a:buNone/>
            </a:pPr>
            <a:r>
              <a:rPr lang="en-US" sz="1125" strike="noStrike" dirty="0">
                <a:solidFill>
                  <a:srgbClr val="000000"/>
                </a:solidFill>
                <a:latin typeface="open sans" pitchFamily="34" charset="0"/>
                <a:ea typeface="open sans" pitchFamily="34" charset="-122"/>
                <a:cs typeface="open sans" pitchFamily="34" charset="-120"/>
              </a:rPr>
              <a:t>A quirky book that tells the eggstraordinary story of chickens - from their dinosaur origins to their anatomy, history and behaviours - presented as a beautifully illustrated gift edition.</a:t>
            </a:r>
            <a:endParaRPr lang="en-US" sz="2000" dirty="0"/>
          </a:p>
          <a:p>
            <a:pPr marL="171450" indent="-171450" algn="l">
              <a:spcBef>
                <a:spcPts val="12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This comprehensive handbook is the ideal guide for budding ornithologists and keepers of garden flocks. </a:t>
            </a:r>
            <a:endParaRPr lang="en-US" sz="2000" dirty="0"/>
          </a:p>
          <a:p>
            <a:pPr marL="171450" indent="-171450" algn="l">
              <a:spcBef>
                <a:spcPts val="12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Fully illustrated throughout, </a:t>
            </a:r>
            <a:r>
              <a:rPr lang="en-US" sz="1125" i="1" strike="noStrike" dirty="0">
                <a:solidFill>
                  <a:srgbClr val="000000"/>
                </a:solidFill>
                <a:latin typeface="open sans" pitchFamily="34" charset="0"/>
                <a:ea typeface="open sans" pitchFamily="34" charset="-122"/>
                <a:cs typeface="open sans" pitchFamily="34" charset="-120"/>
              </a:rPr>
              <a:t>Cluck! </a:t>
            </a:r>
            <a:r>
              <a:rPr lang="en-US" sz="1125" strike="noStrike" dirty="0">
                <a:solidFill>
                  <a:srgbClr val="000000"/>
                </a:solidFill>
                <a:latin typeface="open sans" pitchFamily="34" charset="0"/>
                <a:ea typeface="open sans" pitchFamily="34" charset="-122"/>
                <a:cs typeface="open sans" pitchFamily="34" charset="-120"/>
              </a:rPr>
              <a:t>invites young readers (and their grown-ups) on an engaging journey to discover the fascinating world of chickens. </a:t>
            </a:r>
            <a:endParaRPr lang="en-US" sz="2000" dirty="0"/>
          </a:p>
          <a:p>
            <a:pPr marL="171450" indent="-171450" algn="l">
              <a:spcBef>
                <a:spcPts val="12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Explore the wide variety of chicken breeds, uncover how they think and feel, learn the terminology for their anatomy, delve into their history and find out which types of eggs different breeds lay. You'll also discover how to 'speak chicken', along with tips on handling and caring for these characterful birds. </a:t>
            </a:r>
            <a:endParaRPr lang="en-US" sz="2000" dirty="0"/>
          </a:p>
          <a:p>
            <a:pPr marL="171450" indent="-171450" algn="l">
              <a:spcBef>
                <a:spcPts val="12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With lively, playful text and intricate, colourful linocut illustrations, this visual encyclopaedia celebrates chickens in all their feathered glory.</a:t>
            </a:r>
            <a:br>
              <a:rPr lang="en-US" sz="1125" strike="noStrike" dirty="0">
                <a:solidFill>
                  <a:srgbClr val="000000"/>
                </a:solidFill>
                <a:latin typeface="open sans" pitchFamily="34" charset="0"/>
                <a:ea typeface="open sans" pitchFamily="34" charset="-122"/>
                <a:cs typeface="open sans" pitchFamily="34" charset="-120"/>
              </a:rPr>
            </a:br>
            <a:endParaRPr lang="en-US" sz="1125" strike="noStrike" dirty="0">
              <a:solidFill>
                <a:srgbClr val="000000"/>
              </a:solidFill>
              <a:latin typeface="open sans" pitchFamily="34" charset="0"/>
              <a:ea typeface="open sans" pitchFamily="34" charset="-122"/>
              <a:cs typeface="open sans" pitchFamily="34" charset="-120"/>
            </a:endParaRPr>
          </a:p>
          <a:p>
            <a:pPr>
              <a:spcBef>
                <a:spcPts val="1200"/>
              </a:spcBef>
            </a:pPr>
            <a:r>
              <a:rPr lang="en-US" sz="1130" b="1" dirty="0">
                <a:latin typeface="open sans" pitchFamily="34" charset="0"/>
                <a:ea typeface="open sans" pitchFamily="34" charset="-122"/>
                <a:cs typeface="open sans" pitchFamily="34" charset="-120"/>
              </a:rPr>
              <a:t>AGES 7-12</a:t>
            </a:r>
            <a:endParaRPr lang="en-US" sz="1130" b="1" dirty="0"/>
          </a:p>
          <a:p>
            <a:pPr algn="l">
              <a:spcBef>
                <a:spcPts val="1200"/>
              </a:spcBef>
            </a:pPr>
            <a:endParaRPr lang="en-US" sz="2000" dirty="0"/>
          </a:p>
        </p:txBody>
      </p:sp>
      <p:sp>
        <p:nvSpPr>
          <p:cNvPr id="3" name="Text 0">
            <a:extLst>
              <a:ext uri="{FF2B5EF4-FFF2-40B4-BE49-F238E27FC236}">
                <a16:creationId xmlns:a16="http://schemas.microsoft.com/office/drawing/2014/main" id="{A9D31C0F-825E-6839-E196-0C511DFB61E5}"/>
              </a:ext>
            </a:extLst>
          </p:cNvPr>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$34.99 | NZ $39.99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9781917366588</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80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Hardcover</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270 mm x 210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Magic Cat Publishing</a:t>
            </a:r>
            <a:endParaRPr lang="en-US" sz="800" dirty="0"/>
          </a:p>
        </p:txBody>
      </p:sp>
      <p:pic>
        <p:nvPicPr>
          <p:cNvPr id="5" name="Picture 4" descr="A cover of a book&#10;&#10;AI-generated content may be incorrect.">
            <a:extLst>
              <a:ext uri="{FF2B5EF4-FFF2-40B4-BE49-F238E27FC236}">
                <a16:creationId xmlns:a16="http://schemas.microsoft.com/office/drawing/2014/main" id="{2EF058D1-7923-FE55-55D0-5E28D40F72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3635" y="346003"/>
            <a:ext cx="4772654" cy="616599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0229965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D70646-3E85-EF04-9184-2014F727B4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47688" y="0"/>
            <a:ext cx="5696624" cy="68580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Once Upon An Island</a:t>
            </a:r>
            <a:endParaRPr lang="en-US" sz="2000" dirty="0"/>
          </a:p>
          <a:p>
            <a:pPr marL="0" indent="0" algn="l">
              <a:spcBef>
                <a:spcPts val="375"/>
              </a:spcBef>
              <a:spcAft>
                <a:spcPts val="375"/>
              </a:spcAft>
              <a:buNone/>
            </a:pPr>
            <a:r>
              <a:rPr lang="en-US" sz="1425" strike="noStrike" dirty="0">
                <a:solidFill>
                  <a:srgbClr val="000000"/>
                </a:solidFill>
                <a:latin typeface="open sans" pitchFamily="34" charset="0"/>
                <a:ea typeface="open sans" pitchFamily="34" charset="-122"/>
                <a:cs typeface="open sans" pitchFamily="34" charset="-120"/>
              </a:rPr>
              <a:t>AN ATLAS OF ISLANDS FROM AROUND THE WORLD</a:t>
            </a:r>
            <a:endParaRPr lang="en-US" sz="2000" dirty="0"/>
          </a:p>
          <a:p>
            <a:pPr marL="0" indent="0" algn="l">
              <a:spcBef>
                <a:spcPts val="675"/>
              </a:spcBef>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Alice Albinia</a:t>
            </a:r>
            <a:endParaRPr lang="en-US" sz="2000" dirty="0"/>
          </a:p>
          <a:p>
            <a:pPr marL="0" indent="0" algn="l">
              <a:spcBef>
                <a:spcPts val="1500"/>
              </a:spcBef>
              <a:spcAft>
                <a:spcPts val="1200"/>
              </a:spcAft>
              <a:buNone/>
            </a:pPr>
            <a:r>
              <a:rPr lang="en-US" sz="1125" strike="noStrike" dirty="0">
                <a:solidFill>
                  <a:srgbClr val="000000"/>
                </a:solidFill>
                <a:latin typeface="open sans" pitchFamily="34" charset="0"/>
                <a:ea typeface="open sans" pitchFamily="34" charset="-122"/>
                <a:cs typeface="open sans" pitchFamily="34" charset="-120"/>
              </a:rPr>
              <a:t>Award-winning historian Alice Albinia takes readers on a journey across oceans and centuries, uncovering the secrets of 20 fascinating islands - each vividly brought to life through first-hand stories and illustrated maps.</a:t>
            </a:r>
            <a:endParaRPr lang="en-US" sz="2000" dirty="0"/>
          </a:p>
          <a:p>
            <a:pPr marL="171450" indent="-171450" algn="l">
              <a:spcBef>
                <a:spcPts val="12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Discover 20 wondrous islands - from the rugged landscape of the Orkney islands that people of the Stone Age once called home, to the sunny coasts of the Isles of Scilly. This captivating journey reveals islands as places of wonder and warning, rich with histories that have shaped the world far beyond their shores. </a:t>
            </a:r>
            <a:endParaRPr lang="en-US" sz="2000" dirty="0"/>
          </a:p>
          <a:p>
            <a:pPr marL="171450" indent="-171450" algn="l">
              <a:spcBef>
                <a:spcPts val="12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Perfect for curious explorers, map lovers and anyone enchanted by the magic of faraway places, </a:t>
            </a:r>
            <a:r>
              <a:rPr lang="en-US" sz="1125" i="1" strike="noStrike" dirty="0">
                <a:solidFill>
                  <a:srgbClr val="000000"/>
                </a:solidFill>
                <a:latin typeface="open sans" pitchFamily="34" charset="0"/>
                <a:ea typeface="open sans" pitchFamily="34" charset="-122"/>
                <a:cs typeface="open sans" pitchFamily="34" charset="-120"/>
              </a:rPr>
              <a:t>Once Upon an Island </a:t>
            </a:r>
            <a:r>
              <a:rPr lang="en-US" sz="1125" strike="noStrike" dirty="0">
                <a:solidFill>
                  <a:srgbClr val="000000"/>
                </a:solidFill>
                <a:latin typeface="open sans" pitchFamily="34" charset="0"/>
                <a:ea typeface="open sans" pitchFamily="34" charset="-122"/>
                <a:cs typeface="open sans" pitchFamily="34" charset="-120"/>
              </a:rPr>
              <a:t>is an unforgettable voyage through geography, history and story. </a:t>
            </a:r>
            <a:endParaRPr lang="en-US" sz="2000" dirty="0"/>
          </a:p>
          <a:p>
            <a:pPr marL="171450" indent="-171450" algn="l">
              <a:spcBef>
                <a:spcPts val="12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Featuring first person narratives and read-aloud maps, all brought to life with beautiful illustrations by Helen Cann. Fully checked and approved by the Indigenous editors association. </a:t>
            </a:r>
          </a:p>
          <a:p>
            <a:pPr>
              <a:spcBef>
                <a:spcPts val="1200"/>
              </a:spcBef>
            </a:pPr>
            <a:r>
              <a:rPr lang="en-US" sz="1130" b="1" dirty="0">
                <a:latin typeface="open sans" pitchFamily="34" charset="0"/>
                <a:ea typeface="open sans" pitchFamily="34" charset="-122"/>
                <a:cs typeface="open sans" pitchFamily="34" charset="-120"/>
              </a:rPr>
              <a:t>AGES 7-12</a:t>
            </a:r>
            <a:endParaRPr lang="en-US" sz="1130" b="1" dirty="0"/>
          </a:p>
          <a:p>
            <a:pPr algn="l">
              <a:spcBef>
                <a:spcPts val="1200"/>
              </a:spcBef>
            </a:pPr>
            <a:endParaRPr lang="en-US" sz="2000" dirty="0"/>
          </a:p>
        </p:txBody>
      </p:sp>
      <p:sp>
        <p:nvSpPr>
          <p:cNvPr id="3" name="Text 0"/>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$37.99 | NZ $39.99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9781917044349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64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Hardcover</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310 mm x 256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Magic Cat Publishing</a:t>
            </a:r>
            <a:endParaRPr lang="en-US" sz="800" dirty="0"/>
          </a:p>
        </p:txBody>
      </p:sp>
      <p:pic>
        <p:nvPicPr>
          <p:cNvPr id="4" name="Picture 3">
            <a:extLst>
              <a:ext uri="{FF2B5EF4-FFF2-40B4-BE49-F238E27FC236}">
                <a16:creationId xmlns:a16="http://schemas.microsoft.com/office/drawing/2014/main" id="{B5C22BA2-FE21-775D-1085-57AC6E6444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0731" y="430605"/>
            <a:ext cx="4824270" cy="5807798"/>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an island&#10;&#10;AI-generated content may be incorrect.">
            <a:extLst>
              <a:ext uri="{FF2B5EF4-FFF2-40B4-BE49-F238E27FC236}">
                <a16:creationId xmlns:a16="http://schemas.microsoft.com/office/drawing/2014/main" id="{D240DF1E-AA77-8AED-92A1-7722285C09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2237" y="369000"/>
            <a:ext cx="10107526" cy="61200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open book with text&#10;&#10;AI-generated content may be incorrect.">
            <a:extLst>
              <a:ext uri="{FF2B5EF4-FFF2-40B4-BE49-F238E27FC236}">
                <a16:creationId xmlns:a16="http://schemas.microsoft.com/office/drawing/2014/main" id="{B22668FB-5728-233F-367F-CB4FE681DA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2812" y="0"/>
            <a:ext cx="11326375" cy="68580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world with different animals&#10;&#10;AI-generated content may be incorrect.">
            <a:extLst>
              <a:ext uri="{FF2B5EF4-FFF2-40B4-BE49-F238E27FC236}">
                <a16:creationId xmlns:a16="http://schemas.microsoft.com/office/drawing/2014/main" id="{BDEEC7C2-3E38-6004-A4F5-32B6FCC555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2237" y="369000"/>
            <a:ext cx="10107526" cy="61200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world&#10;&#10;AI-generated content may be incorrect.">
            <a:extLst>
              <a:ext uri="{FF2B5EF4-FFF2-40B4-BE49-F238E27FC236}">
                <a16:creationId xmlns:a16="http://schemas.microsoft.com/office/drawing/2014/main" id="{07EA581B-EED6-B9E6-326C-3C2DDEBF6E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2237" y="369000"/>
            <a:ext cx="10107526" cy="61200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world&#10;&#10;AI-generated content may be incorrect.">
            <a:extLst>
              <a:ext uri="{FF2B5EF4-FFF2-40B4-BE49-F238E27FC236}">
                <a16:creationId xmlns:a16="http://schemas.microsoft.com/office/drawing/2014/main" id="{1E284AFE-96F9-273F-149C-E054A8C54D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2237" y="369000"/>
            <a:ext cx="10107526" cy="6120000"/>
          </a:xfrm>
          <a:prstGeom prst="rect">
            <a:avLst/>
          </a:prstGeom>
          <a:ln>
            <a:solidFill>
              <a:schemeClr val="bg1">
                <a:lumMod val="85000"/>
              </a:schemeClr>
            </a:solid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ok&#10;&#10;AI-generated content may be incorrect.">
            <a:extLst>
              <a:ext uri="{FF2B5EF4-FFF2-40B4-BE49-F238E27FC236}">
                <a16:creationId xmlns:a16="http://schemas.microsoft.com/office/drawing/2014/main" id="{DE6F3E63-D935-3FCF-D5A0-DC14C75F38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2237" y="369000"/>
            <a:ext cx="10107526" cy="6120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760765293_1b13b_remote_1_41b47.jpg?width=2004"/>
          <p:cNvPicPr>
            <a:picLocks noChangeAspect="1"/>
          </p:cNvPicPr>
          <p:nvPr/>
        </p:nvPicPr>
        <p:blipFill>
          <a:blip r:embed="rId3"/>
          <a:stretch>
            <a:fillRect/>
          </a:stretch>
        </p:blipFill>
        <p:spPr>
          <a:xfrm>
            <a:off x="1323975" y="381000"/>
            <a:ext cx="9544050" cy="6096000"/>
          </a:xfrm>
          <a:prstGeom prst="rect">
            <a:avLst/>
          </a:prstGeom>
          <a:ln>
            <a:solidFill>
              <a:schemeClr val="bg1">
                <a:lumMod val="85000"/>
              </a:schemeClr>
            </a:solidFill>
          </a:ln>
        </p:spPr>
      </p:pic>
    </p:spTree>
    <p:extLst>
      <p:ext uri="{BB962C8B-B14F-4D97-AF65-F5344CB8AC3E}">
        <p14:creationId xmlns:p14="http://schemas.microsoft.com/office/powerpoint/2010/main" val="39484885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E00F1-FE78-3FDC-77D7-D70F1AE36468}"/>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592BF1BE-CB97-7B4C-EEF2-74DBC78B1048}"/>
              </a:ext>
            </a:extLst>
          </p:cNvPr>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Once Upon An Island</a:t>
            </a:r>
            <a:endParaRPr lang="en-US" sz="2000" dirty="0"/>
          </a:p>
          <a:p>
            <a:pPr marL="0" indent="0" algn="l">
              <a:spcBef>
                <a:spcPts val="375"/>
              </a:spcBef>
              <a:spcAft>
                <a:spcPts val="375"/>
              </a:spcAft>
              <a:buNone/>
            </a:pPr>
            <a:r>
              <a:rPr lang="en-US" sz="1425" strike="noStrike" dirty="0">
                <a:solidFill>
                  <a:srgbClr val="000000"/>
                </a:solidFill>
                <a:latin typeface="open sans" pitchFamily="34" charset="0"/>
                <a:ea typeface="open sans" pitchFamily="34" charset="-122"/>
                <a:cs typeface="open sans" pitchFamily="34" charset="-120"/>
              </a:rPr>
              <a:t>AN ATLAS OF ISLANDS FROM AROUND THE WORLD</a:t>
            </a:r>
            <a:endParaRPr lang="en-US" sz="2000" dirty="0"/>
          </a:p>
          <a:p>
            <a:pPr marL="0" indent="0" algn="l">
              <a:spcBef>
                <a:spcPts val="675"/>
              </a:spcBef>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Alice Albinia</a:t>
            </a:r>
            <a:endParaRPr lang="en-US" sz="2000" dirty="0"/>
          </a:p>
          <a:p>
            <a:pPr marL="0" indent="0" algn="l">
              <a:spcBef>
                <a:spcPts val="1500"/>
              </a:spcBef>
              <a:spcAft>
                <a:spcPts val="1200"/>
              </a:spcAft>
              <a:buNone/>
            </a:pPr>
            <a:r>
              <a:rPr lang="en-US" sz="1125" strike="noStrike" dirty="0">
                <a:solidFill>
                  <a:srgbClr val="000000"/>
                </a:solidFill>
                <a:latin typeface="open sans" pitchFamily="34" charset="0"/>
                <a:ea typeface="open sans" pitchFamily="34" charset="-122"/>
                <a:cs typeface="open sans" pitchFamily="34" charset="-120"/>
              </a:rPr>
              <a:t>Award-winning historian Alice Albinia takes readers on a journey across oceans and centuries, uncovering the secrets of 20 fascinating islands - each vividly brought to life through first-hand stories and illustrated maps.</a:t>
            </a:r>
            <a:endParaRPr lang="en-US" sz="2000" dirty="0"/>
          </a:p>
          <a:p>
            <a:pPr marL="171450" indent="-171450" algn="l">
              <a:spcBef>
                <a:spcPts val="12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Discover 20 wondrous islands - from the rugged landscape of the Orkney islands that people of the Stone Age once called home, to the sunny coasts of the Isles of Scilly. This captivating journey reveals islands as places of wonder and warning, rich with histories that have shaped the world far beyond their shores. </a:t>
            </a:r>
            <a:endParaRPr lang="en-US" sz="2000" dirty="0"/>
          </a:p>
          <a:p>
            <a:pPr marL="171450" indent="-171450" algn="l">
              <a:spcBef>
                <a:spcPts val="12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Perfect for curious explorers, map lovers and anyone enchanted by the magic of faraway places, </a:t>
            </a:r>
            <a:r>
              <a:rPr lang="en-US" sz="1125" i="1" strike="noStrike" dirty="0">
                <a:solidFill>
                  <a:srgbClr val="000000"/>
                </a:solidFill>
                <a:latin typeface="open sans" pitchFamily="34" charset="0"/>
                <a:ea typeface="open sans" pitchFamily="34" charset="-122"/>
                <a:cs typeface="open sans" pitchFamily="34" charset="-120"/>
              </a:rPr>
              <a:t>Once Upon an Island </a:t>
            </a:r>
            <a:r>
              <a:rPr lang="en-US" sz="1125" strike="noStrike" dirty="0">
                <a:solidFill>
                  <a:srgbClr val="000000"/>
                </a:solidFill>
                <a:latin typeface="open sans" pitchFamily="34" charset="0"/>
                <a:ea typeface="open sans" pitchFamily="34" charset="-122"/>
                <a:cs typeface="open sans" pitchFamily="34" charset="-120"/>
              </a:rPr>
              <a:t>is an unforgettable voyage through geography, history and story. </a:t>
            </a:r>
            <a:endParaRPr lang="en-US" sz="2000" dirty="0"/>
          </a:p>
          <a:p>
            <a:pPr marL="171450" indent="-171450" algn="l">
              <a:spcBef>
                <a:spcPts val="12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Featuring first person narratives and read-aloud maps, all brought to life with beautiful illustrations by Helen Cann. Fully checked and approved by the Indigenous editors association. </a:t>
            </a:r>
            <a:endParaRPr lang="en-US" strike="noStrike" dirty="0">
              <a:solidFill>
                <a:srgbClr val="000000"/>
              </a:solidFill>
              <a:latin typeface="open sans" pitchFamily="34" charset="0"/>
              <a:ea typeface="open sans" pitchFamily="34" charset="-122"/>
              <a:cs typeface="open sans" pitchFamily="34" charset="-120"/>
            </a:endParaRPr>
          </a:p>
          <a:p>
            <a:pPr algn="l">
              <a:spcBef>
                <a:spcPts val="1200"/>
              </a:spcBef>
            </a:pPr>
            <a:r>
              <a:rPr lang="en-US" sz="1125" b="1" strike="noStrike" dirty="0">
                <a:solidFill>
                  <a:srgbClr val="000000"/>
                </a:solidFill>
                <a:latin typeface="open sans" pitchFamily="34" charset="0"/>
                <a:ea typeface="open sans" pitchFamily="34" charset="-122"/>
                <a:cs typeface="open sans" pitchFamily="34" charset="-120"/>
              </a:rPr>
              <a:t>AGES 7-12</a:t>
            </a:r>
          </a:p>
          <a:p>
            <a:pPr marL="171450" indent="-171450" algn="l">
              <a:spcBef>
                <a:spcPts val="1200"/>
              </a:spcBef>
              <a:buFont typeface="Arial" panose="020B0604020202020204" pitchFamily="34" charset="0"/>
              <a:buChar char="•"/>
            </a:pPr>
            <a:endParaRPr lang="en-US" sz="1125" strike="noStrike" dirty="0">
              <a:solidFill>
                <a:srgbClr val="000000"/>
              </a:solidFill>
              <a:latin typeface="open sans" pitchFamily="34" charset="0"/>
              <a:ea typeface="open sans" pitchFamily="34" charset="-122"/>
              <a:cs typeface="open sans" pitchFamily="34" charset="-120"/>
            </a:endParaRPr>
          </a:p>
        </p:txBody>
      </p:sp>
      <p:sp>
        <p:nvSpPr>
          <p:cNvPr id="3" name="Text 0">
            <a:extLst>
              <a:ext uri="{FF2B5EF4-FFF2-40B4-BE49-F238E27FC236}">
                <a16:creationId xmlns:a16="http://schemas.microsoft.com/office/drawing/2014/main" id="{C5464A8F-1904-79C4-7599-B32E7409D005}"/>
              </a:ext>
            </a:extLst>
          </p:cNvPr>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$37.99 | NZ $39.99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9781917044349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64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Hardcover</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310 mm x 256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Magic Cat Publishing</a:t>
            </a:r>
            <a:endParaRPr lang="en-US" sz="800" dirty="0"/>
          </a:p>
        </p:txBody>
      </p:sp>
      <p:pic>
        <p:nvPicPr>
          <p:cNvPr id="4" name="Picture 3">
            <a:extLst>
              <a:ext uri="{FF2B5EF4-FFF2-40B4-BE49-F238E27FC236}">
                <a16:creationId xmlns:a16="http://schemas.microsoft.com/office/drawing/2014/main" id="{146550A8-DD50-B6D1-1B2C-FCFF7EF386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0731" y="430605"/>
            <a:ext cx="4824270" cy="580779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157323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ver of a book&#10;&#10;AI-generated content may be incorrect.">
            <a:extLst>
              <a:ext uri="{FF2B5EF4-FFF2-40B4-BE49-F238E27FC236}">
                <a16:creationId xmlns:a16="http://schemas.microsoft.com/office/drawing/2014/main" id="{C156645F-9817-AE72-8E10-126F354606A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43258" y="0"/>
            <a:ext cx="5305483" cy="6858000"/>
          </a:xfrm>
          <a:prstGeom prst="rect">
            <a:avLst/>
          </a:prstGeom>
        </p:spPr>
      </p:pic>
    </p:spTree>
    <p:extLst>
      <p:ext uri="{BB962C8B-B14F-4D97-AF65-F5344CB8AC3E}">
        <p14:creationId xmlns:p14="http://schemas.microsoft.com/office/powerpoint/2010/main" val="34557843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9BE8F-1B03-49A9-5BCA-11331266F799}"/>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7F58E0D8-97B0-8A37-7052-9D3757B9BC1D}"/>
              </a:ext>
            </a:extLst>
          </p:cNvPr>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5 Minute Dinosaur Stories</a:t>
            </a:r>
            <a:endParaRPr lang="en-US" sz="2000" dirty="0"/>
          </a:p>
          <a:p>
            <a:pPr marL="0" indent="0" algn="l">
              <a:spcBef>
                <a:spcPts val="675"/>
              </a:spcBef>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Gabby Dawnay</a:t>
            </a:r>
            <a:endParaRPr lang="en-US" sz="2000" dirty="0"/>
          </a:p>
          <a:p>
            <a:pPr marL="0" indent="0" algn="l">
              <a:spcBef>
                <a:spcPts val="1500"/>
              </a:spcBef>
              <a:spcAft>
                <a:spcPts val="1200"/>
              </a:spcAft>
              <a:buNone/>
            </a:pPr>
            <a:r>
              <a:rPr lang="en-US" sz="1125" strike="noStrike" dirty="0">
                <a:solidFill>
                  <a:srgbClr val="000000"/>
                </a:solidFill>
                <a:latin typeface="open sans" pitchFamily="34" charset="0"/>
                <a:ea typeface="open sans" pitchFamily="34" charset="-122"/>
                <a:cs typeface="open sans" pitchFamily="34" charset="-120"/>
              </a:rPr>
              <a:t>Explore the prehistoric world with this lavish read-aloud collection of non-fiction stories.</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Each read-aloud, 5-minute rhyming story tells the tale of a different dinosaur; from flighty and feathered </a:t>
            </a:r>
            <a:r>
              <a:rPr lang="en-US" sz="1125" i="1" strike="noStrike" dirty="0">
                <a:solidFill>
                  <a:srgbClr val="000000"/>
                </a:solidFill>
                <a:latin typeface="open sans" pitchFamily="34" charset="0"/>
                <a:ea typeface="open sans" pitchFamily="34" charset="-122"/>
                <a:cs typeface="open sans" pitchFamily="34" charset="-120"/>
              </a:rPr>
              <a:t>Anchiornis </a:t>
            </a:r>
            <a:r>
              <a:rPr lang="en-US" sz="1125" strike="noStrike" dirty="0">
                <a:solidFill>
                  <a:srgbClr val="000000"/>
                </a:solidFill>
                <a:latin typeface="open sans" pitchFamily="34" charset="0"/>
                <a:ea typeface="open sans" pitchFamily="34" charset="-122"/>
                <a:cs typeface="open sans" pitchFamily="34" charset="-120"/>
              </a:rPr>
              <a:t>to lumbering giant </a:t>
            </a:r>
            <a:r>
              <a:rPr lang="en-US" sz="1125" i="1" strike="noStrike" dirty="0">
                <a:solidFill>
                  <a:srgbClr val="000000"/>
                </a:solidFill>
                <a:latin typeface="open sans" pitchFamily="34" charset="0"/>
                <a:ea typeface="open sans" pitchFamily="34" charset="-122"/>
                <a:cs typeface="open sans" pitchFamily="34" charset="-120"/>
              </a:rPr>
              <a:t>Brachiosaurus</a:t>
            </a: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171450" indent="-171450" algn="l">
              <a:buFont typeface="Arial" panose="020B0604020202020204" pitchFamily="34" charset="0"/>
              <a:buChar char="•"/>
            </a:pPr>
            <a:r>
              <a:rPr lang="en-US" sz="1125" b="1" strike="noStrike" dirty="0">
                <a:solidFill>
                  <a:srgbClr val="000000"/>
                </a:solidFill>
                <a:latin typeface="open sans" pitchFamily="34" charset="0"/>
                <a:ea typeface="open sans" pitchFamily="34" charset="-122"/>
                <a:cs typeface="open sans" pitchFamily="34" charset="-120"/>
              </a:rPr>
              <a:t>Nine stories include:</a:t>
            </a: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lvl="1" indent="0">
              <a:buNone/>
            </a:pPr>
            <a:r>
              <a:rPr lang="en-US" sz="1130" strike="noStrike" dirty="0">
                <a:solidFill>
                  <a:srgbClr val="000000"/>
                </a:solidFill>
                <a:latin typeface="open sans" pitchFamily="34" charset="0"/>
                <a:ea typeface="open sans" pitchFamily="34" charset="-122"/>
                <a:cs typeface="open sans" pitchFamily="34" charset="-120"/>
              </a:rPr>
              <a:t>- The very FIRST dinosaur </a:t>
            </a:r>
            <a:endParaRPr lang="en-US" sz="1130" dirty="0"/>
          </a:p>
          <a:p>
            <a:pPr lvl="1" indent="0">
              <a:buNone/>
            </a:pPr>
            <a:r>
              <a:rPr lang="en-US" sz="1130" strike="noStrike" dirty="0">
                <a:solidFill>
                  <a:srgbClr val="000000"/>
                </a:solidFill>
                <a:latin typeface="open sans" pitchFamily="34" charset="0"/>
                <a:ea typeface="open sans" pitchFamily="34" charset="-122"/>
                <a:cs typeface="open sans" pitchFamily="34" charset="-120"/>
              </a:rPr>
              <a:t>- Slow, spiky STEGOSAURUS </a:t>
            </a:r>
            <a:endParaRPr lang="en-US" sz="1130" dirty="0"/>
          </a:p>
          <a:p>
            <a:pPr lvl="1" indent="0">
              <a:buNone/>
            </a:pPr>
            <a:r>
              <a:rPr lang="en-US" sz="1130" strike="noStrike" dirty="0">
                <a:solidFill>
                  <a:srgbClr val="000000"/>
                </a:solidFill>
                <a:latin typeface="open sans" pitchFamily="34" charset="0"/>
                <a:ea typeface="open sans" pitchFamily="34" charset="-122"/>
                <a:cs typeface="open sans" pitchFamily="34" charset="-120"/>
              </a:rPr>
              <a:t>- BRACHIOSAURUS is tallest of all </a:t>
            </a:r>
            <a:endParaRPr lang="en-US" sz="1130" dirty="0"/>
          </a:p>
          <a:p>
            <a:pPr lvl="1" indent="0">
              <a:buNone/>
            </a:pPr>
            <a:r>
              <a:rPr lang="en-US" sz="1130" strike="noStrike" dirty="0">
                <a:solidFill>
                  <a:srgbClr val="000000"/>
                </a:solidFill>
                <a:latin typeface="open sans" pitchFamily="34" charset="0"/>
                <a:ea typeface="open sans" pitchFamily="34" charset="-122"/>
                <a:cs typeface="open sans" pitchFamily="34" charset="-120"/>
              </a:rPr>
              <a:t>- ANCHIORNIS soars on high </a:t>
            </a:r>
            <a:endParaRPr lang="en-US" sz="1130" dirty="0"/>
          </a:p>
          <a:p>
            <a:pPr lvl="1" indent="0">
              <a:buNone/>
            </a:pPr>
            <a:r>
              <a:rPr lang="en-US" sz="1130" strike="noStrike" dirty="0">
                <a:solidFill>
                  <a:srgbClr val="000000"/>
                </a:solidFill>
                <a:latin typeface="open sans" pitchFamily="34" charset="0"/>
                <a:ea typeface="open sans" pitchFamily="34" charset="-122"/>
                <a:cs typeface="open sans" pitchFamily="34" charset="-120"/>
              </a:rPr>
              <a:t>- Swamp-dwelling SPINOSAURUS </a:t>
            </a:r>
            <a:endParaRPr lang="en-US" sz="1130" dirty="0"/>
          </a:p>
          <a:p>
            <a:pPr lvl="1" indent="0">
              <a:buNone/>
            </a:pPr>
            <a:r>
              <a:rPr lang="en-US" sz="1130" strike="noStrike" dirty="0">
                <a:solidFill>
                  <a:srgbClr val="000000"/>
                </a:solidFill>
                <a:latin typeface="open sans" pitchFamily="34" charset="0"/>
                <a:ea typeface="open sans" pitchFamily="34" charset="-122"/>
                <a:cs typeface="open sans" pitchFamily="34" charset="-120"/>
              </a:rPr>
              <a:t>- Killer-clawed VELOCIRAPTOR </a:t>
            </a:r>
            <a:endParaRPr lang="en-US" sz="1130" dirty="0"/>
          </a:p>
          <a:p>
            <a:pPr lvl="1" indent="0">
              <a:buNone/>
            </a:pPr>
            <a:r>
              <a:rPr lang="en-US" sz="1130" strike="noStrike" dirty="0">
                <a:solidFill>
                  <a:srgbClr val="000000"/>
                </a:solidFill>
                <a:latin typeface="open sans" pitchFamily="34" charset="0"/>
                <a:ea typeface="open sans" pitchFamily="34" charset="-122"/>
                <a:cs typeface="open sans" pitchFamily="34" charset="-120"/>
              </a:rPr>
              <a:t>- King TYRANNOSAURUS REX </a:t>
            </a:r>
            <a:endParaRPr lang="en-US" sz="1130" dirty="0"/>
          </a:p>
          <a:p>
            <a:pPr lvl="1" indent="0">
              <a:buNone/>
            </a:pPr>
            <a:r>
              <a:rPr lang="en-US" sz="1130" strike="noStrike" dirty="0">
                <a:solidFill>
                  <a:srgbClr val="000000"/>
                </a:solidFill>
                <a:latin typeface="open sans" pitchFamily="34" charset="0"/>
                <a:ea typeface="open sans" pitchFamily="34" charset="-122"/>
                <a:cs typeface="open sans" pitchFamily="34" charset="-120"/>
              </a:rPr>
              <a:t>- Three-horned TRICERATOPS </a:t>
            </a:r>
            <a:endParaRPr lang="en-US" sz="1130" dirty="0"/>
          </a:p>
          <a:p>
            <a:pPr lvl="1" indent="0">
              <a:buNone/>
            </a:pPr>
            <a:r>
              <a:rPr lang="en-US" sz="1130" strike="noStrike" dirty="0">
                <a:solidFill>
                  <a:srgbClr val="000000"/>
                </a:solidFill>
                <a:latin typeface="open sans" pitchFamily="34" charset="0"/>
                <a:ea typeface="open sans" pitchFamily="34" charset="-122"/>
                <a:cs typeface="open sans" pitchFamily="34" charset="-120"/>
              </a:rPr>
              <a:t>- Club-wielding ANKYLOSAURUS </a:t>
            </a:r>
            <a:endParaRPr lang="en-US" sz="113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At the end of each story, explore an informative 'all about' page and learn further information about dinosaurs.</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Written by science writer and poet Gabby Dawnay, this is a gorgeously illustrated gift to inform and delight the youngest dinosaur fans.</a:t>
            </a:r>
            <a:br>
              <a:rPr lang="en-US" sz="1125" strike="noStrike" dirty="0">
                <a:solidFill>
                  <a:srgbClr val="000000"/>
                </a:solidFill>
                <a:latin typeface="open sans" pitchFamily="34" charset="0"/>
                <a:ea typeface="open sans" pitchFamily="34" charset="-122"/>
                <a:cs typeface="open sans" pitchFamily="34" charset="-120"/>
              </a:rPr>
            </a:br>
            <a:endParaRPr lang="en-US" sz="1125" strike="noStrike" dirty="0">
              <a:solidFill>
                <a:srgbClr val="000000"/>
              </a:solidFill>
              <a:latin typeface="open sans" pitchFamily="34" charset="0"/>
              <a:ea typeface="open sans" pitchFamily="34" charset="-122"/>
              <a:cs typeface="open sans" pitchFamily="34" charset="-120"/>
            </a:endParaRPr>
          </a:p>
          <a:p>
            <a:r>
              <a:rPr lang="en-US" sz="1130" b="1" dirty="0">
                <a:latin typeface="open sans" pitchFamily="34" charset="0"/>
                <a:ea typeface="open sans" pitchFamily="34" charset="-122"/>
                <a:cs typeface="open sans" pitchFamily="34" charset="-120"/>
              </a:rPr>
              <a:t>AGES 4-7</a:t>
            </a:r>
            <a:endParaRPr lang="en-US" sz="1130" b="1" dirty="0"/>
          </a:p>
          <a:p>
            <a:pPr algn="l"/>
            <a:endParaRPr lang="en-US" sz="2000" dirty="0"/>
          </a:p>
        </p:txBody>
      </p:sp>
      <p:sp>
        <p:nvSpPr>
          <p:cNvPr id="3" name="Text 0">
            <a:extLst>
              <a:ext uri="{FF2B5EF4-FFF2-40B4-BE49-F238E27FC236}">
                <a16:creationId xmlns:a16="http://schemas.microsoft.com/office/drawing/2014/main" id="{6757546D-F1DE-5BB6-B15E-7376B0044D0A}"/>
              </a:ext>
            </a:extLst>
          </p:cNvPr>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$34.99| NZ $</a:t>
            </a:r>
            <a:r>
              <a:rPr lang="en-US" sz="825" dirty="0">
                <a:latin typeface="open sans" pitchFamily="34" charset="0"/>
                <a:ea typeface="open sans" pitchFamily="34" charset="-122"/>
                <a:cs typeface="open sans" pitchFamily="34" charset="-120"/>
              </a:rPr>
              <a:t>39</a:t>
            </a:r>
            <a:r>
              <a:rPr lang="en-US" sz="825" strike="noStrike" dirty="0">
                <a:solidFill>
                  <a:srgbClr val="000000"/>
                </a:solidFill>
                <a:latin typeface="open sans" pitchFamily="34" charset="0"/>
                <a:ea typeface="open sans" pitchFamily="34" charset="-122"/>
                <a:cs typeface="open sans" pitchFamily="34" charset="-120"/>
              </a:rPr>
              <a:t>.99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9781917366267</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96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Hardcover</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270 mm x 210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Magic Cat Publishing</a:t>
            </a:r>
            <a:endParaRPr lang="en-US" sz="800" dirty="0"/>
          </a:p>
        </p:txBody>
      </p:sp>
      <p:pic>
        <p:nvPicPr>
          <p:cNvPr id="4" name="Picture 3">
            <a:extLst>
              <a:ext uri="{FF2B5EF4-FFF2-40B4-BE49-F238E27FC236}">
                <a16:creationId xmlns:a16="http://schemas.microsoft.com/office/drawing/2014/main" id="{B33ACEF4-FB03-6A3D-5FBC-660E4A318C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1669" y="380999"/>
            <a:ext cx="4753332" cy="614654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0388558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ok with a dinosaur and a lizard&#10;&#10;AI-generated content may be incorrect.">
            <a:extLst>
              <a:ext uri="{FF2B5EF4-FFF2-40B4-BE49-F238E27FC236}">
                <a16:creationId xmlns:a16="http://schemas.microsoft.com/office/drawing/2014/main" id="{4CC8B84A-877A-423A-223B-9EF1084621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5680" y="369000"/>
            <a:ext cx="9520640" cy="6120000"/>
          </a:xfrm>
          <a:prstGeom prst="rect">
            <a:avLst/>
          </a:prstGeom>
          <a:ln>
            <a:solidFill>
              <a:schemeClr val="bg1">
                <a:lumMod val="85000"/>
              </a:schemeClr>
            </a:solid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dinosaur&#10;&#10;AI-generated content may be incorrect.">
            <a:extLst>
              <a:ext uri="{FF2B5EF4-FFF2-40B4-BE49-F238E27FC236}">
                <a16:creationId xmlns:a16="http://schemas.microsoft.com/office/drawing/2014/main" id="{A968902E-5D9A-528A-B080-82FA3B0239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5680" y="369000"/>
            <a:ext cx="9520640" cy="61200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nkylosaurus and ankylosaurus skeleton&#10;&#10;AI-generated content may be incorrect.">
            <a:extLst>
              <a:ext uri="{FF2B5EF4-FFF2-40B4-BE49-F238E27FC236}">
                <a16:creationId xmlns:a16="http://schemas.microsoft.com/office/drawing/2014/main" id="{A2771875-8533-97E3-4771-52565ABAF7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5680" y="369000"/>
            <a:ext cx="9520640" cy="612000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ok with a dinosaur&#10;&#10;AI-generated content may be incorrect.">
            <a:extLst>
              <a:ext uri="{FF2B5EF4-FFF2-40B4-BE49-F238E27FC236}">
                <a16:creationId xmlns:a16="http://schemas.microsoft.com/office/drawing/2014/main" id="{D97FB121-074F-BCFA-4527-4AE547EE7D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5680" y="369000"/>
            <a:ext cx="9520640" cy="6120000"/>
          </a:xfrm>
          <a:prstGeom prst="rect">
            <a:avLst/>
          </a:prstGeom>
          <a:ln>
            <a:solidFill>
              <a:schemeClr val="bg1">
                <a:lumMod val="85000"/>
              </a:schemeClr>
            </a:solid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ok with a dinosaur and a bird&#10;&#10;AI-generated content may be incorrect.">
            <a:extLst>
              <a:ext uri="{FF2B5EF4-FFF2-40B4-BE49-F238E27FC236}">
                <a16:creationId xmlns:a16="http://schemas.microsoft.com/office/drawing/2014/main" id="{E5172A3D-5EED-DE34-D3A6-AE41FDD795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5680" y="369000"/>
            <a:ext cx="9520640" cy="6120000"/>
          </a:xfrm>
          <a:prstGeom prst="rect">
            <a:avLst/>
          </a:prstGeom>
          <a:ln>
            <a:solidFill>
              <a:schemeClr val="bg1">
                <a:lumMod val="85000"/>
              </a:schemeClr>
            </a:solid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dinosaur skeleton&#10;&#10;AI-generated content may be incorrect.">
            <a:extLst>
              <a:ext uri="{FF2B5EF4-FFF2-40B4-BE49-F238E27FC236}">
                <a16:creationId xmlns:a16="http://schemas.microsoft.com/office/drawing/2014/main" id="{F8BD052B-AA48-ACC2-F2AA-42A35AA884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5680" y="369000"/>
            <a:ext cx="9520640" cy="61200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027CE-CF2A-3F23-29DA-EE60681C024A}"/>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D4275763-AEBE-7F2C-0B6C-7152FB7DBD7A}"/>
              </a:ext>
            </a:extLst>
          </p:cNvPr>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5 Minute Dinosaur Stories</a:t>
            </a:r>
            <a:endParaRPr lang="en-US" sz="2000" dirty="0"/>
          </a:p>
          <a:p>
            <a:pPr marL="0" indent="0" algn="l">
              <a:spcBef>
                <a:spcPts val="675"/>
              </a:spcBef>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Gabby Dawnay</a:t>
            </a:r>
            <a:endParaRPr lang="en-US" sz="2000" dirty="0"/>
          </a:p>
          <a:p>
            <a:pPr marL="0" indent="0" algn="l">
              <a:spcBef>
                <a:spcPts val="1500"/>
              </a:spcBef>
              <a:spcAft>
                <a:spcPts val="1200"/>
              </a:spcAft>
              <a:buNone/>
            </a:pPr>
            <a:r>
              <a:rPr lang="en-US" sz="1125" strike="noStrike" dirty="0">
                <a:solidFill>
                  <a:srgbClr val="000000"/>
                </a:solidFill>
                <a:latin typeface="open sans" pitchFamily="34" charset="0"/>
                <a:ea typeface="open sans" pitchFamily="34" charset="-122"/>
                <a:cs typeface="open sans" pitchFamily="34" charset="-120"/>
              </a:rPr>
              <a:t>Explore the prehistoric world with this lavish read-aloud collection of non-fiction stories.</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Each read-aloud, 5-minute rhyming story tells the tale of a different dinosaur; from flighty and feathered </a:t>
            </a:r>
            <a:r>
              <a:rPr lang="en-US" sz="1125" i="1" strike="noStrike" dirty="0">
                <a:solidFill>
                  <a:srgbClr val="000000"/>
                </a:solidFill>
                <a:latin typeface="open sans" pitchFamily="34" charset="0"/>
                <a:ea typeface="open sans" pitchFamily="34" charset="-122"/>
                <a:cs typeface="open sans" pitchFamily="34" charset="-120"/>
              </a:rPr>
              <a:t>Anchiornis </a:t>
            </a:r>
            <a:r>
              <a:rPr lang="en-US" sz="1125" strike="noStrike" dirty="0">
                <a:solidFill>
                  <a:srgbClr val="000000"/>
                </a:solidFill>
                <a:latin typeface="open sans" pitchFamily="34" charset="0"/>
                <a:ea typeface="open sans" pitchFamily="34" charset="-122"/>
                <a:cs typeface="open sans" pitchFamily="34" charset="-120"/>
              </a:rPr>
              <a:t>to lumbering giant </a:t>
            </a:r>
            <a:r>
              <a:rPr lang="en-US" sz="1125" i="1" strike="noStrike" dirty="0">
                <a:solidFill>
                  <a:srgbClr val="000000"/>
                </a:solidFill>
                <a:latin typeface="open sans" pitchFamily="34" charset="0"/>
                <a:ea typeface="open sans" pitchFamily="34" charset="-122"/>
                <a:cs typeface="open sans" pitchFamily="34" charset="-120"/>
              </a:rPr>
              <a:t>Brachiosaurus</a:t>
            </a: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171450" indent="-171450" algn="l">
              <a:buFont typeface="Arial" panose="020B0604020202020204" pitchFamily="34" charset="0"/>
              <a:buChar char="•"/>
            </a:pPr>
            <a:r>
              <a:rPr lang="en-US" sz="1125" b="1" strike="noStrike" dirty="0">
                <a:solidFill>
                  <a:srgbClr val="000000"/>
                </a:solidFill>
                <a:latin typeface="open sans" pitchFamily="34" charset="0"/>
                <a:ea typeface="open sans" pitchFamily="34" charset="-122"/>
                <a:cs typeface="open sans" pitchFamily="34" charset="-120"/>
              </a:rPr>
              <a:t>Nine stories include:</a:t>
            </a: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lvl="1" indent="0">
              <a:buNone/>
            </a:pPr>
            <a:r>
              <a:rPr lang="en-US" sz="1130" strike="noStrike" dirty="0">
                <a:solidFill>
                  <a:srgbClr val="000000"/>
                </a:solidFill>
                <a:latin typeface="open sans" pitchFamily="34" charset="0"/>
                <a:ea typeface="open sans" pitchFamily="34" charset="-122"/>
                <a:cs typeface="open sans" pitchFamily="34" charset="-120"/>
              </a:rPr>
              <a:t>- The very FIRST dinosaur </a:t>
            </a:r>
            <a:endParaRPr lang="en-US" sz="1130" dirty="0"/>
          </a:p>
          <a:p>
            <a:pPr lvl="1" indent="0">
              <a:buNone/>
            </a:pPr>
            <a:r>
              <a:rPr lang="en-US" sz="1130" strike="noStrike" dirty="0">
                <a:solidFill>
                  <a:srgbClr val="000000"/>
                </a:solidFill>
                <a:latin typeface="open sans" pitchFamily="34" charset="0"/>
                <a:ea typeface="open sans" pitchFamily="34" charset="-122"/>
                <a:cs typeface="open sans" pitchFamily="34" charset="-120"/>
              </a:rPr>
              <a:t>- Slow, spiky STEGOSAURUS </a:t>
            </a:r>
            <a:endParaRPr lang="en-US" sz="1130" dirty="0"/>
          </a:p>
          <a:p>
            <a:pPr lvl="1" indent="0">
              <a:buNone/>
            </a:pPr>
            <a:r>
              <a:rPr lang="en-US" sz="1130" strike="noStrike" dirty="0">
                <a:solidFill>
                  <a:srgbClr val="000000"/>
                </a:solidFill>
                <a:latin typeface="open sans" pitchFamily="34" charset="0"/>
                <a:ea typeface="open sans" pitchFamily="34" charset="-122"/>
                <a:cs typeface="open sans" pitchFamily="34" charset="-120"/>
              </a:rPr>
              <a:t>- BRACHIOSAURUS is tallest of all </a:t>
            </a:r>
            <a:endParaRPr lang="en-US" sz="1130" dirty="0"/>
          </a:p>
          <a:p>
            <a:pPr lvl="1" indent="0">
              <a:buNone/>
            </a:pPr>
            <a:r>
              <a:rPr lang="en-US" sz="1130" strike="noStrike" dirty="0">
                <a:solidFill>
                  <a:srgbClr val="000000"/>
                </a:solidFill>
                <a:latin typeface="open sans" pitchFamily="34" charset="0"/>
                <a:ea typeface="open sans" pitchFamily="34" charset="-122"/>
                <a:cs typeface="open sans" pitchFamily="34" charset="-120"/>
              </a:rPr>
              <a:t>- ANCHIORNIS soars on high </a:t>
            </a:r>
            <a:endParaRPr lang="en-US" sz="1130" dirty="0"/>
          </a:p>
          <a:p>
            <a:pPr lvl="1" indent="0">
              <a:buNone/>
            </a:pPr>
            <a:r>
              <a:rPr lang="en-US" sz="1130" strike="noStrike" dirty="0">
                <a:solidFill>
                  <a:srgbClr val="000000"/>
                </a:solidFill>
                <a:latin typeface="open sans" pitchFamily="34" charset="0"/>
                <a:ea typeface="open sans" pitchFamily="34" charset="-122"/>
                <a:cs typeface="open sans" pitchFamily="34" charset="-120"/>
              </a:rPr>
              <a:t>- Swamp-dwelling SPINOSAURUS </a:t>
            </a:r>
            <a:endParaRPr lang="en-US" sz="1130" dirty="0"/>
          </a:p>
          <a:p>
            <a:pPr lvl="1" indent="0">
              <a:buNone/>
            </a:pPr>
            <a:r>
              <a:rPr lang="en-US" sz="1130" strike="noStrike" dirty="0">
                <a:solidFill>
                  <a:srgbClr val="000000"/>
                </a:solidFill>
                <a:latin typeface="open sans" pitchFamily="34" charset="0"/>
                <a:ea typeface="open sans" pitchFamily="34" charset="-122"/>
                <a:cs typeface="open sans" pitchFamily="34" charset="-120"/>
              </a:rPr>
              <a:t>- Killer-clawed VELOCIRAPTOR </a:t>
            </a:r>
            <a:endParaRPr lang="en-US" sz="1130" dirty="0"/>
          </a:p>
          <a:p>
            <a:pPr lvl="1" indent="0">
              <a:buNone/>
            </a:pPr>
            <a:r>
              <a:rPr lang="en-US" sz="1130" strike="noStrike" dirty="0">
                <a:solidFill>
                  <a:srgbClr val="000000"/>
                </a:solidFill>
                <a:latin typeface="open sans" pitchFamily="34" charset="0"/>
                <a:ea typeface="open sans" pitchFamily="34" charset="-122"/>
                <a:cs typeface="open sans" pitchFamily="34" charset="-120"/>
              </a:rPr>
              <a:t>- King TYRANNOSAURUS REX </a:t>
            </a:r>
            <a:endParaRPr lang="en-US" sz="1130" dirty="0"/>
          </a:p>
          <a:p>
            <a:pPr lvl="1" indent="0">
              <a:buNone/>
            </a:pPr>
            <a:r>
              <a:rPr lang="en-US" sz="1130" strike="noStrike" dirty="0">
                <a:solidFill>
                  <a:srgbClr val="000000"/>
                </a:solidFill>
                <a:latin typeface="open sans" pitchFamily="34" charset="0"/>
                <a:ea typeface="open sans" pitchFamily="34" charset="-122"/>
                <a:cs typeface="open sans" pitchFamily="34" charset="-120"/>
              </a:rPr>
              <a:t>- Three-horned TRICERATOPS </a:t>
            </a:r>
            <a:endParaRPr lang="en-US" sz="1130" dirty="0"/>
          </a:p>
          <a:p>
            <a:pPr lvl="1" indent="0">
              <a:buNone/>
            </a:pPr>
            <a:r>
              <a:rPr lang="en-US" sz="1130" strike="noStrike" dirty="0">
                <a:solidFill>
                  <a:srgbClr val="000000"/>
                </a:solidFill>
                <a:latin typeface="open sans" pitchFamily="34" charset="0"/>
                <a:ea typeface="open sans" pitchFamily="34" charset="-122"/>
                <a:cs typeface="open sans" pitchFamily="34" charset="-120"/>
              </a:rPr>
              <a:t>- Club-wielding ANKYLOSAURUS </a:t>
            </a:r>
            <a:endParaRPr lang="en-US" sz="113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At the end of each story, explore an informative 'all about' page and learn further information about dinosaurs.</a:t>
            </a:r>
            <a:endParaRPr lang="en-US" sz="2000" dirty="0"/>
          </a:p>
          <a:p>
            <a:pPr marL="171450" indent="-171450" algn="l">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Written by science writer and poet Gabby Dawnay, this is a gorgeously illustrated gift to inform and delight the youngest dinosaur fans.</a:t>
            </a:r>
            <a:br>
              <a:rPr lang="en-US" sz="1125" strike="noStrike" dirty="0">
                <a:solidFill>
                  <a:srgbClr val="000000"/>
                </a:solidFill>
                <a:latin typeface="open sans" pitchFamily="34" charset="0"/>
                <a:ea typeface="open sans" pitchFamily="34" charset="-122"/>
                <a:cs typeface="open sans" pitchFamily="34" charset="-120"/>
              </a:rPr>
            </a:br>
            <a:endParaRPr lang="en-US" sz="1125" strike="noStrike" dirty="0">
              <a:solidFill>
                <a:srgbClr val="000000"/>
              </a:solidFill>
              <a:latin typeface="open sans" pitchFamily="34" charset="0"/>
              <a:ea typeface="open sans" pitchFamily="34" charset="-122"/>
              <a:cs typeface="open sans" pitchFamily="34" charset="-120"/>
            </a:endParaRPr>
          </a:p>
          <a:p>
            <a:r>
              <a:rPr lang="en-US" sz="1130" b="1" dirty="0">
                <a:latin typeface="open sans" pitchFamily="34" charset="0"/>
                <a:ea typeface="open sans" pitchFamily="34" charset="-122"/>
                <a:cs typeface="open sans" pitchFamily="34" charset="-120"/>
              </a:rPr>
              <a:t>AGES 4-7</a:t>
            </a:r>
            <a:endParaRPr lang="en-US" sz="1130" b="1" dirty="0"/>
          </a:p>
          <a:p>
            <a:pPr algn="l"/>
            <a:endParaRPr lang="en-US" sz="2000" dirty="0"/>
          </a:p>
        </p:txBody>
      </p:sp>
      <p:sp>
        <p:nvSpPr>
          <p:cNvPr id="3" name="Text 0">
            <a:extLst>
              <a:ext uri="{FF2B5EF4-FFF2-40B4-BE49-F238E27FC236}">
                <a16:creationId xmlns:a16="http://schemas.microsoft.com/office/drawing/2014/main" id="{01AE2753-9159-0F1F-751F-C9A74FF4544A}"/>
              </a:ext>
            </a:extLst>
          </p:cNvPr>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$34.99| NZ $</a:t>
            </a:r>
            <a:r>
              <a:rPr lang="en-US" sz="825" dirty="0">
                <a:latin typeface="open sans" pitchFamily="34" charset="0"/>
                <a:ea typeface="open sans" pitchFamily="34" charset="-122"/>
                <a:cs typeface="open sans" pitchFamily="34" charset="-120"/>
              </a:rPr>
              <a:t>39</a:t>
            </a:r>
            <a:r>
              <a:rPr lang="en-US" sz="825" strike="noStrike" dirty="0">
                <a:solidFill>
                  <a:srgbClr val="000000"/>
                </a:solidFill>
                <a:latin typeface="open sans" pitchFamily="34" charset="0"/>
                <a:ea typeface="open sans" pitchFamily="34" charset="-122"/>
                <a:cs typeface="open sans" pitchFamily="34" charset="-120"/>
              </a:rPr>
              <a:t>.99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9781917366267</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96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Hardcover</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270 mm x 210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Magic Cat Publishing</a:t>
            </a:r>
            <a:endParaRPr lang="en-US" sz="800" dirty="0"/>
          </a:p>
        </p:txBody>
      </p:sp>
      <p:pic>
        <p:nvPicPr>
          <p:cNvPr id="4" name="Picture 3">
            <a:extLst>
              <a:ext uri="{FF2B5EF4-FFF2-40B4-BE49-F238E27FC236}">
                <a16:creationId xmlns:a16="http://schemas.microsoft.com/office/drawing/2014/main" id="{1E0CCBF9-F7B5-6FB3-913A-B054587BED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1669" y="380999"/>
            <a:ext cx="4753332" cy="614654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88879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760765293_2f3cb_remote_2_6028c.jpg?width=2004"/>
          <p:cNvPicPr>
            <a:picLocks noChangeAspect="1"/>
          </p:cNvPicPr>
          <p:nvPr/>
        </p:nvPicPr>
        <p:blipFill>
          <a:blip r:embed="rId3"/>
          <a:stretch>
            <a:fillRect/>
          </a:stretch>
        </p:blipFill>
        <p:spPr>
          <a:xfrm>
            <a:off x="1323975" y="381000"/>
            <a:ext cx="9544050" cy="6096000"/>
          </a:xfrm>
          <a:prstGeom prst="rect">
            <a:avLst/>
          </a:prstGeom>
        </p:spPr>
      </p:pic>
    </p:spTree>
    <p:extLst>
      <p:ext uri="{BB962C8B-B14F-4D97-AF65-F5344CB8AC3E}">
        <p14:creationId xmlns:p14="http://schemas.microsoft.com/office/powerpoint/2010/main" val="36403985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jacket_covers/original/9780500653814_951f_remote__8d4b5.jpg?width=1760"/>
          <p:cNvPicPr>
            <a:picLocks noChangeAspect="1"/>
          </p:cNvPicPr>
          <p:nvPr/>
        </p:nvPicPr>
        <p:blipFill>
          <a:blip r:embed="rId3"/>
          <a:stretch>
            <a:fillRect/>
          </a:stretch>
        </p:blipFill>
        <p:spPr>
          <a:xfrm>
            <a:off x="1905000" y="0"/>
            <a:ext cx="8382000" cy="6507822"/>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Explore the Far Side of the Moon</a:t>
            </a:r>
            <a:endParaRPr lang="en-US" sz="2000" dirty="0"/>
          </a:p>
          <a:p>
            <a:pPr marL="0" indent="0" algn="l">
              <a:spcBef>
                <a:spcPts val="675"/>
              </a:spcBef>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Jenny Jacoby</a:t>
            </a:r>
            <a:endParaRPr lang="en-US" sz="2000" dirty="0"/>
          </a:p>
          <a:p>
            <a:pPr marL="0" indent="0" algn="l">
              <a:spcBef>
                <a:spcPts val="1500"/>
              </a:spcBef>
              <a:spcAft>
                <a:spcPts val="1200"/>
              </a:spcAft>
              <a:buNone/>
            </a:pPr>
            <a:r>
              <a:rPr lang="en-US" sz="1125" strike="noStrike" dirty="0">
                <a:solidFill>
                  <a:srgbClr val="000000"/>
                </a:solidFill>
                <a:latin typeface="open sans" pitchFamily="34" charset="0"/>
                <a:ea typeface="open sans" pitchFamily="34" charset="-122"/>
                <a:cs typeface="open sans" pitchFamily="34" charset="-120"/>
              </a:rPr>
              <a:t>Readers are taken on an imaginary space mission to explore the far side of the Moon for the first time in human history.</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In this adventure into deep space, readers will be the first astronauts to set foot on the far side of the Moon, where the light is low, temperatures are extreme and the surface is pitted with craters that are so deep they have never been exposed to sunlight. What lies within may reveal incredible secrets about our universe, and provide a stepping stone to Mars and beyond...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Illustrated in a dreamy science-fiction style, Explore the Far Side of the Moon places readers in the moon boots of a mission specialist, appointed to undertake the first crewed mission to the far side of the Moon in human history.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With an introduction by planetary scientist Dr Sheila Kanani, the book starts by introducing the reader to their fellow crew members, providing guidance on what to pack, what to wear and how to prepare a space rocket for lift-off (not to mention an all-important briefing on how to go to the toilet in zero gravity). </a:t>
            </a:r>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Published in anticipation of NASA's launch of Artemis III, which will take the first woman and first person of colour to the Moon, the book will feed off the excitement of a new era of lunar missions. </a:t>
            </a:r>
            <a:br>
              <a:rPr lang="en-US" sz="1125" strike="noStrike" dirty="0">
                <a:solidFill>
                  <a:srgbClr val="000000"/>
                </a:solidFill>
                <a:latin typeface="open sans" pitchFamily="34" charset="0"/>
                <a:ea typeface="open sans" pitchFamily="34" charset="-122"/>
                <a:cs typeface="open sans" pitchFamily="34" charset="-120"/>
              </a:rPr>
            </a:br>
            <a:endParaRPr lang="en-US" sz="1125" b="1" strike="noStrike" dirty="0">
              <a:solidFill>
                <a:srgbClr val="000000"/>
              </a:solidFill>
              <a:latin typeface="open sans" pitchFamily="34" charset="0"/>
              <a:ea typeface="open sans" pitchFamily="34" charset="-122"/>
              <a:cs typeface="open sans" pitchFamily="34" charset="-120"/>
            </a:endParaRPr>
          </a:p>
          <a:p>
            <a:pPr algn="l">
              <a:spcBef>
                <a:spcPts val="600"/>
              </a:spcBef>
            </a:pPr>
            <a:r>
              <a:rPr lang="en-US" sz="1125" b="1" dirty="0">
                <a:latin typeface="open sans" pitchFamily="34" charset="0"/>
                <a:ea typeface="open sans" pitchFamily="34" charset="-122"/>
                <a:cs typeface="open sans" pitchFamily="34" charset="-120"/>
              </a:rPr>
              <a:t>AGES 7-10</a:t>
            </a:r>
            <a:endParaRPr lang="en-US" sz="2000" b="1" dirty="0"/>
          </a:p>
        </p:txBody>
      </p:sp>
      <p:pic>
        <p:nvPicPr>
          <p:cNvPr id="3" name="Image 0" descr="https://api.edelweiss.plus/jacketcovers/ea/bndv/images/jacket_covers/original/9780500653814_951f_remote__8d4b5.jpg?width=1200"/>
          <p:cNvPicPr>
            <a:picLocks noChangeAspect="1"/>
          </p:cNvPicPr>
          <p:nvPr/>
        </p:nvPicPr>
        <p:blipFill>
          <a:blip r:embed="rId3"/>
          <a:stretch>
            <a:fillRect/>
          </a:stretch>
        </p:blipFill>
        <p:spPr>
          <a:xfrm>
            <a:off x="381000" y="381000"/>
            <a:ext cx="5715000" cy="4489673"/>
          </a:xfrm>
          <a:prstGeom prst="rect">
            <a:avLst/>
          </a:prstGeom>
          <a:effectLst>
            <a:outerShdw blurRad="50800" dist="38100" dir="5400000" algn="t" rotWithShape="0">
              <a:prstClr val="black">
                <a:alpha val="40000"/>
              </a:prstClr>
            </a:outerShdw>
          </a:effectLst>
        </p:spPr>
      </p:pic>
      <p:sp>
        <p:nvSpPr>
          <p:cNvPr id="4" name="Text 0"/>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$32.99 | NZ $36.99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9780500653814</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64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Hardcover</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232 mm x 292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Thames and Hudson Ltd</a:t>
            </a:r>
            <a:endParaRPr lang="en-US" sz="8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0500653814_1084d_remote_1_fb60b.jpg?width=2400"/>
          <p:cNvPicPr>
            <a:picLocks noChangeAspect="1"/>
          </p:cNvPicPr>
          <p:nvPr/>
        </p:nvPicPr>
        <p:blipFill>
          <a:blip r:embed="rId3"/>
          <a:stretch>
            <a:fillRect/>
          </a:stretch>
        </p:blipFill>
        <p:spPr>
          <a:xfrm>
            <a:off x="381000" y="381000"/>
            <a:ext cx="11430000" cy="4665501"/>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0500653814_2af2d_remote_2_a1c7d.jpg?width=2400"/>
          <p:cNvPicPr>
            <a:picLocks noChangeAspect="1"/>
          </p:cNvPicPr>
          <p:nvPr/>
        </p:nvPicPr>
        <p:blipFill>
          <a:blip r:embed="rId3"/>
          <a:stretch>
            <a:fillRect/>
          </a:stretch>
        </p:blipFill>
        <p:spPr>
          <a:xfrm>
            <a:off x="381000" y="381000"/>
            <a:ext cx="11430000" cy="4665501"/>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0500653814_392a4_remote_3_87f3f.jpg?width=2400"/>
          <p:cNvPicPr>
            <a:picLocks noChangeAspect="1"/>
          </p:cNvPicPr>
          <p:nvPr/>
        </p:nvPicPr>
        <p:blipFill>
          <a:blip r:embed="rId3"/>
          <a:stretch>
            <a:fillRect/>
          </a:stretch>
        </p:blipFill>
        <p:spPr>
          <a:xfrm>
            <a:off x="381000" y="381000"/>
            <a:ext cx="11430000" cy="4665501"/>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0500653814_453f9_remote_4_f410d.jpg?width=2400"/>
          <p:cNvPicPr>
            <a:picLocks noChangeAspect="1"/>
          </p:cNvPicPr>
          <p:nvPr/>
        </p:nvPicPr>
        <p:blipFill>
          <a:blip r:embed="rId3"/>
          <a:stretch>
            <a:fillRect/>
          </a:stretch>
        </p:blipFill>
        <p:spPr>
          <a:xfrm>
            <a:off x="381000" y="381000"/>
            <a:ext cx="11430000" cy="4665501"/>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0500653814_50a07_remote_5_4eb27.jpg?width=2400"/>
          <p:cNvPicPr>
            <a:picLocks noChangeAspect="1"/>
          </p:cNvPicPr>
          <p:nvPr/>
        </p:nvPicPr>
        <p:blipFill>
          <a:blip r:embed="rId3"/>
          <a:stretch>
            <a:fillRect/>
          </a:stretch>
        </p:blipFill>
        <p:spPr>
          <a:xfrm>
            <a:off x="381000" y="381000"/>
            <a:ext cx="11430000" cy="4632806"/>
          </a:xfrm>
          <a:prstGeom prst="rect">
            <a:avLst/>
          </a:prstGeom>
          <a:ln>
            <a:solidFill>
              <a:schemeClr val="bg1">
                <a:lumMod val="85000"/>
              </a:schemeClr>
            </a:solid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0500653814_6656f_remote_6_df5a1.jpg?width=2400"/>
          <p:cNvPicPr>
            <a:picLocks noChangeAspect="1"/>
          </p:cNvPicPr>
          <p:nvPr/>
        </p:nvPicPr>
        <p:blipFill>
          <a:blip r:embed="rId3"/>
          <a:stretch>
            <a:fillRect/>
          </a:stretch>
        </p:blipFill>
        <p:spPr>
          <a:xfrm>
            <a:off x="361950" y="381000"/>
            <a:ext cx="11430000" cy="4632806"/>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BFA60-B475-ADD6-57B3-205D91913F4F}"/>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D3FF0BA4-CF63-612F-0695-D7371A094F5A}"/>
              </a:ext>
            </a:extLst>
          </p:cNvPr>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Explore the Far Side of the Moon</a:t>
            </a:r>
            <a:endParaRPr lang="en-US" sz="2000" dirty="0"/>
          </a:p>
          <a:p>
            <a:pPr marL="0" indent="0" algn="l">
              <a:spcBef>
                <a:spcPts val="675"/>
              </a:spcBef>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Jenny Jacoby</a:t>
            </a:r>
            <a:endParaRPr lang="en-US" sz="2000" dirty="0"/>
          </a:p>
          <a:p>
            <a:pPr marL="0" indent="0" algn="l">
              <a:spcBef>
                <a:spcPts val="1500"/>
              </a:spcBef>
              <a:spcAft>
                <a:spcPts val="1200"/>
              </a:spcAft>
              <a:buNone/>
            </a:pPr>
            <a:r>
              <a:rPr lang="en-US" sz="1125" strike="noStrike" dirty="0">
                <a:solidFill>
                  <a:srgbClr val="000000"/>
                </a:solidFill>
                <a:latin typeface="open sans" pitchFamily="34" charset="0"/>
                <a:ea typeface="open sans" pitchFamily="34" charset="-122"/>
                <a:cs typeface="open sans" pitchFamily="34" charset="-120"/>
              </a:rPr>
              <a:t>Readers are taken on an imaginary space mission to explore the far side of the Moon for the first time in human history.</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In this adventure into deep space, readers will be the first astronauts to set foot on the far side of the Moon, where the light is low, temperatures are extreme and the surface is pitted with craters that are so deep they have never been exposed to sunlight. What lies within may reveal incredible secrets about our universe, and provide a stepping stone to Mars and beyond...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Illustrated in a dreamy science-fiction style, Explore the Far Side of the Moon places readers in the moon boots of a mission specialist, appointed to undertake the first crewed mission to the far side of the Moon in human history.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With an introduction by planetary scientist Dr Sheila Kanani, the book starts by introducing the reader to their fellow crew members, providing guidance on what to pack, what to wear and how to prepare a space rocket for lift-off (not to mention an all-important briefing on how to go to the toilet in zero gravity). </a:t>
            </a:r>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Published in anticipation of NASA's launch of Artemis III, which will take the first woman and first person of colour to the Moon, the book will feed off the excitement of a new era of lunar missions. </a:t>
            </a:r>
            <a:br>
              <a:rPr lang="en-US" sz="1125" strike="noStrike" dirty="0">
                <a:solidFill>
                  <a:srgbClr val="000000"/>
                </a:solidFill>
                <a:latin typeface="open sans" pitchFamily="34" charset="0"/>
                <a:ea typeface="open sans" pitchFamily="34" charset="-122"/>
                <a:cs typeface="open sans" pitchFamily="34" charset="-120"/>
              </a:rPr>
            </a:br>
            <a:endParaRPr lang="en-US" sz="1125" b="1" strike="noStrike" dirty="0">
              <a:solidFill>
                <a:srgbClr val="000000"/>
              </a:solidFill>
              <a:latin typeface="open sans" pitchFamily="34" charset="0"/>
              <a:ea typeface="open sans" pitchFamily="34" charset="-122"/>
              <a:cs typeface="open sans" pitchFamily="34" charset="-120"/>
            </a:endParaRPr>
          </a:p>
          <a:p>
            <a:pPr algn="l">
              <a:spcBef>
                <a:spcPts val="600"/>
              </a:spcBef>
            </a:pPr>
            <a:r>
              <a:rPr lang="en-US" sz="1125" b="1" dirty="0">
                <a:latin typeface="open sans" pitchFamily="34" charset="0"/>
                <a:ea typeface="open sans" pitchFamily="34" charset="-122"/>
                <a:cs typeface="open sans" pitchFamily="34" charset="-120"/>
              </a:rPr>
              <a:t>AGES 7-10</a:t>
            </a:r>
            <a:endParaRPr lang="en-US" sz="2000" b="1" dirty="0"/>
          </a:p>
        </p:txBody>
      </p:sp>
      <p:pic>
        <p:nvPicPr>
          <p:cNvPr id="3" name="Image 0" descr="https://api.edelweiss.plus/jacketcovers/ea/bndv/images/jacket_covers/original/9780500653814_951f_remote__8d4b5.jpg?width=1200">
            <a:extLst>
              <a:ext uri="{FF2B5EF4-FFF2-40B4-BE49-F238E27FC236}">
                <a16:creationId xmlns:a16="http://schemas.microsoft.com/office/drawing/2014/main" id="{18490746-F0E4-7304-FA3E-467EF5BB619A}"/>
              </a:ext>
            </a:extLst>
          </p:cNvPr>
          <p:cNvPicPr>
            <a:picLocks noChangeAspect="1"/>
          </p:cNvPicPr>
          <p:nvPr/>
        </p:nvPicPr>
        <p:blipFill>
          <a:blip r:embed="rId3"/>
          <a:stretch>
            <a:fillRect/>
          </a:stretch>
        </p:blipFill>
        <p:spPr>
          <a:xfrm>
            <a:off x="381000" y="381000"/>
            <a:ext cx="5715000" cy="4489673"/>
          </a:xfrm>
          <a:prstGeom prst="rect">
            <a:avLst/>
          </a:prstGeom>
          <a:effectLst>
            <a:outerShdw blurRad="50800" dist="38100" dir="5400000" algn="t" rotWithShape="0">
              <a:prstClr val="black">
                <a:alpha val="40000"/>
              </a:prstClr>
            </a:outerShdw>
          </a:effectLst>
        </p:spPr>
      </p:pic>
      <p:sp>
        <p:nvSpPr>
          <p:cNvPr id="4" name="Text 0">
            <a:extLst>
              <a:ext uri="{FF2B5EF4-FFF2-40B4-BE49-F238E27FC236}">
                <a16:creationId xmlns:a16="http://schemas.microsoft.com/office/drawing/2014/main" id="{6C541617-A006-FCEE-71EE-4AC3CAB7A4F5}"/>
              </a:ext>
            </a:extLst>
          </p:cNvPr>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$32.99 | NZ $36.99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9780500653814</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64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Hardcover</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232 mm x 292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Thames and Hudson Ltd</a:t>
            </a:r>
            <a:endParaRPr lang="en-US" sz="800" dirty="0"/>
          </a:p>
        </p:txBody>
      </p:sp>
    </p:spTree>
    <p:extLst>
      <p:ext uri="{BB962C8B-B14F-4D97-AF65-F5344CB8AC3E}">
        <p14:creationId xmlns:p14="http://schemas.microsoft.com/office/powerpoint/2010/main" val="7649096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jacket_covers/original/9780500653678_e02b_remote__72c2c.jpg?width=103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33788" y="0"/>
            <a:ext cx="4924425"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760765293_3a6f1_remote_3_62228.jpg?width=2004"/>
          <p:cNvPicPr>
            <a:picLocks noChangeAspect="1"/>
          </p:cNvPicPr>
          <p:nvPr/>
        </p:nvPicPr>
        <p:blipFill>
          <a:blip r:embed="rId3"/>
          <a:stretch>
            <a:fillRect/>
          </a:stretch>
        </p:blipFill>
        <p:spPr>
          <a:xfrm>
            <a:off x="1323975" y="381000"/>
            <a:ext cx="9544050" cy="6096000"/>
          </a:xfrm>
          <a:prstGeom prst="rect">
            <a:avLst/>
          </a:prstGeom>
        </p:spPr>
      </p:pic>
    </p:spTree>
    <p:extLst>
      <p:ext uri="{BB962C8B-B14F-4D97-AF65-F5344CB8AC3E}">
        <p14:creationId xmlns:p14="http://schemas.microsoft.com/office/powerpoint/2010/main" val="33389252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Greek Myths</a:t>
            </a:r>
            <a:endParaRPr lang="en-US" sz="2000" dirty="0"/>
          </a:p>
          <a:p>
            <a:pPr marL="0" indent="0" algn="l">
              <a:spcBef>
                <a:spcPts val="375"/>
              </a:spcBef>
              <a:spcAft>
                <a:spcPts val="375"/>
              </a:spcAft>
              <a:buNone/>
            </a:pPr>
            <a:r>
              <a:rPr lang="en-US" sz="1425" strike="noStrike" dirty="0">
                <a:solidFill>
                  <a:srgbClr val="000000"/>
                </a:solidFill>
                <a:latin typeface="open sans" pitchFamily="34" charset="0"/>
                <a:ea typeface="open sans" pitchFamily="34" charset="-122"/>
                <a:cs typeface="open sans" pitchFamily="34" charset="-120"/>
              </a:rPr>
              <a:t>SOLVE MAZES, CRACK CODES AND UNTANGLE RIDDLES</a:t>
            </a:r>
            <a:endParaRPr lang="en-US" sz="2000" dirty="0"/>
          </a:p>
          <a:p>
            <a:pPr marL="0" indent="0" algn="l">
              <a:spcBef>
                <a:spcPts val="675"/>
              </a:spcBef>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Catherine Ard</a:t>
            </a:r>
            <a:endParaRPr lang="en-US" sz="2000" dirty="0"/>
          </a:p>
          <a:p>
            <a:pPr marL="0" indent="0" algn="l">
              <a:spcBef>
                <a:spcPts val="1500"/>
              </a:spcBef>
              <a:spcAft>
                <a:spcPts val="1200"/>
              </a:spcAft>
              <a:buNone/>
            </a:pPr>
            <a:r>
              <a:rPr lang="en-US" sz="1125" strike="noStrike" dirty="0">
                <a:solidFill>
                  <a:srgbClr val="000000"/>
                </a:solidFill>
                <a:latin typeface="open sans" pitchFamily="34" charset="0"/>
                <a:ea typeface="open sans" pitchFamily="34" charset="-122"/>
                <a:cs typeface="open sans" pitchFamily="34" charset="-120"/>
              </a:rPr>
              <a:t>A book of Greek myths with a twist! Readers step into the shoes of a legendary hero to solve mazes, crack codes and untangle the riddles that bring lavishly illustrated retellings of classic tales to life.</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By navigating mazes and labyrinths, cracking codes and solving riddles, they will guide Persephone out of the underworld so Spring can begin, join Jason and the Argonauts on their quest for the golden fleece and help Perseus avoid the terrifying gaze of the snake-haired gorgon Medusa, and much more.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Every spread features a Greek myth retold in snappy, relatable style by Catherine Ard, alongside a beautifully illustrated puzzle crafted by Maria Surducan, each written and designed to make readers feel like they are part of the story.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This innovative take on familiar and timeless tales is sure to engage and enthuse any reader, making this book the perfect read for puzzle-lovers, a brilliant introduction to mythology for newcomers and a fresh new angle for kids who already love these classic stories. </a:t>
            </a:r>
            <a:br>
              <a:rPr lang="en-US" sz="1125" strike="noStrike" dirty="0">
                <a:solidFill>
                  <a:srgbClr val="000000"/>
                </a:solidFill>
                <a:latin typeface="open sans" pitchFamily="34" charset="0"/>
                <a:ea typeface="open sans" pitchFamily="34" charset="-122"/>
                <a:cs typeface="open sans" pitchFamily="34" charset="-120"/>
              </a:rPr>
            </a:br>
            <a:endParaRPr lang="en-US" sz="1125" strike="noStrike" dirty="0">
              <a:solidFill>
                <a:srgbClr val="000000"/>
              </a:solidFill>
              <a:latin typeface="open sans" pitchFamily="34" charset="0"/>
              <a:ea typeface="open sans" pitchFamily="34" charset="-122"/>
              <a:cs typeface="open sans" pitchFamily="34" charset="-120"/>
            </a:endParaRPr>
          </a:p>
          <a:p>
            <a:pPr algn="l">
              <a:spcBef>
                <a:spcPts val="600"/>
              </a:spcBef>
            </a:pPr>
            <a:r>
              <a:rPr lang="en-US" sz="1125" b="1" dirty="0">
                <a:latin typeface="open sans" pitchFamily="34" charset="0"/>
                <a:ea typeface="open sans" pitchFamily="34" charset="-122"/>
                <a:cs typeface="open sans" pitchFamily="34" charset="-120"/>
              </a:rPr>
              <a:t>AGES 7-10</a:t>
            </a:r>
            <a:endParaRPr lang="en-US" sz="2000" b="1" dirty="0"/>
          </a:p>
        </p:txBody>
      </p:sp>
      <p:pic>
        <p:nvPicPr>
          <p:cNvPr id="3" name="Image 0" descr="https://api.edelweiss.plus/jacketcovers/ea/bndv/images/jacket_covers/original/9780500653678_e02b_remote__72c2c.jpg?width=97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3077" y="200025"/>
            <a:ext cx="4650846" cy="6477000"/>
          </a:xfrm>
          <a:prstGeom prst="rect">
            <a:avLst/>
          </a:prstGeom>
          <a:effectLst>
            <a:outerShdw blurRad="50800" dist="38100" dir="5400000" algn="t" rotWithShape="0">
              <a:prstClr val="black">
                <a:alpha val="40000"/>
              </a:prstClr>
            </a:outerShdw>
          </a:effectLst>
        </p:spPr>
      </p:pic>
      <p:sp>
        <p:nvSpPr>
          <p:cNvPr id="4" name="Text 0"/>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$32.99 | NZ $36.99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9780500653678</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56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Hardcover</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330 mm x 238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Thames and Hudson Ltd</a:t>
            </a:r>
            <a:endParaRPr lang="en-US" sz="80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0500653678_1bf0f_remote_1_94713.jpg?width=1806"/>
          <p:cNvPicPr>
            <a:picLocks noChangeAspect="1"/>
          </p:cNvPicPr>
          <p:nvPr/>
        </p:nvPicPr>
        <p:blipFill>
          <a:blip r:embed="rId3"/>
          <a:stretch>
            <a:fillRect/>
          </a:stretch>
        </p:blipFill>
        <p:spPr>
          <a:xfrm>
            <a:off x="1795463" y="381000"/>
            <a:ext cx="8601075" cy="609600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0500653678_27f53_remote_2_95c0a.jpg?width=1806"/>
          <p:cNvPicPr>
            <a:picLocks noChangeAspect="1"/>
          </p:cNvPicPr>
          <p:nvPr/>
        </p:nvPicPr>
        <p:blipFill>
          <a:blip r:embed="rId3"/>
          <a:stretch>
            <a:fillRect/>
          </a:stretch>
        </p:blipFill>
        <p:spPr>
          <a:xfrm>
            <a:off x="1795463" y="381000"/>
            <a:ext cx="8601075" cy="609600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0500653678_33e1f_remote_3_b31c2.jpg?width=1806"/>
          <p:cNvPicPr>
            <a:picLocks noChangeAspect="1"/>
          </p:cNvPicPr>
          <p:nvPr/>
        </p:nvPicPr>
        <p:blipFill>
          <a:blip r:embed="rId3"/>
          <a:stretch>
            <a:fillRect/>
          </a:stretch>
        </p:blipFill>
        <p:spPr>
          <a:xfrm>
            <a:off x="1795463" y="381000"/>
            <a:ext cx="8601075" cy="609600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0500653678_49529_remote_4_ec0a6.jpg?width=1806"/>
          <p:cNvPicPr>
            <a:picLocks noChangeAspect="1"/>
          </p:cNvPicPr>
          <p:nvPr/>
        </p:nvPicPr>
        <p:blipFill>
          <a:blip r:embed="rId3"/>
          <a:stretch>
            <a:fillRect/>
          </a:stretch>
        </p:blipFill>
        <p:spPr>
          <a:xfrm>
            <a:off x="1795463" y="381000"/>
            <a:ext cx="8601075" cy="609600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0500653678_5ef2d_remote_5_e0490.jpg?width=1806"/>
          <p:cNvPicPr>
            <a:picLocks noChangeAspect="1"/>
          </p:cNvPicPr>
          <p:nvPr/>
        </p:nvPicPr>
        <p:blipFill>
          <a:blip r:embed="rId3"/>
          <a:stretch>
            <a:fillRect/>
          </a:stretch>
        </p:blipFill>
        <p:spPr>
          <a:xfrm>
            <a:off x="1795463" y="381000"/>
            <a:ext cx="8601075" cy="609600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0500653678_66f32_remote_6_3d6bc.jpg?width=1806"/>
          <p:cNvPicPr>
            <a:picLocks noChangeAspect="1"/>
          </p:cNvPicPr>
          <p:nvPr/>
        </p:nvPicPr>
        <p:blipFill>
          <a:blip r:embed="rId3"/>
          <a:stretch>
            <a:fillRect/>
          </a:stretch>
        </p:blipFill>
        <p:spPr>
          <a:xfrm>
            <a:off x="1776413" y="381000"/>
            <a:ext cx="8601075" cy="609600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F8D6C-9EAD-AA14-8764-DE573A7549DB}"/>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180EE388-9BC9-B5CF-9B78-691BEA427A91}"/>
              </a:ext>
            </a:extLst>
          </p:cNvPr>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Greek Myths</a:t>
            </a:r>
            <a:endParaRPr lang="en-US" sz="2000" dirty="0"/>
          </a:p>
          <a:p>
            <a:pPr marL="0" indent="0" algn="l">
              <a:spcBef>
                <a:spcPts val="375"/>
              </a:spcBef>
              <a:spcAft>
                <a:spcPts val="375"/>
              </a:spcAft>
              <a:buNone/>
            </a:pPr>
            <a:r>
              <a:rPr lang="en-US" sz="1425" strike="noStrike" dirty="0">
                <a:solidFill>
                  <a:srgbClr val="000000"/>
                </a:solidFill>
                <a:latin typeface="open sans" pitchFamily="34" charset="0"/>
                <a:ea typeface="open sans" pitchFamily="34" charset="-122"/>
                <a:cs typeface="open sans" pitchFamily="34" charset="-120"/>
              </a:rPr>
              <a:t>SOLVE MAZES, CRACK CODES AND UNTANGLE RIDDLES</a:t>
            </a:r>
            <a:endParaRPr lang="en-US" sz="2000" dirty="0"/>
          </a:p>
          <a:p>
            <a:pPr marL="0" indent="0" algn="l">
              <a:spcBef>
                <a:spcPts val="675"/>
              </a:spcBef>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Catherine Ard</a:t>
            </a:r>
            <a:endParaRPr lang="en-US" sz="2000" dirty="0"/>
          </a:p>
          <a:p>
            <a:pPr marL="0" indent="0" algn="l">
              <a:spcBef>
                <a:spcPts val="1500"/>
              </a:spcBef>
              <a:spcAft>
                <a:spcPts val="1200"/>
              </a:spcAft>
              <a:buNone/>
            </a:pPr>
            <a:r>
              <a:rPr lang="en-US" sz="1125" strike="noStrike" dirty="0">
                <a:solidFill>
                  <a:srgbClr val="000000"/>
                </a:solidFill>
                <a:latin typeface="open sans" pitchFamily="34" charset="0"/>
                <a:ea typeface="open sans" pitchFamily="34" charset="-122"/>
                <a:cs typeface="open sans" pitchFamily="34" charset="-120"/>
              </a:rPr>
              <a:t>A book of Greek myths with a twist! Readers step into the shoes of a legendary hero to solve mazes, crack codes and untangle the riddles that bring lavishly illustrated retellings of classic tales to life.</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By navigating mazes and labyrinths, cracking codes and solving riddles, they will guide Persephone out of the underworld so Spring can begin, join Jason and the Argonauts on their quest for the golden fleece and help Perseus avoid the terrifying gaze of the snake-haired gorgon Medusa, and much more.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Every spread features a Greek myth retold in snappy, relatable style by Catherine Ard, alongside a beautifully illustrated puzzle crafted by Maria Surducan, each written and designed to make readers feel like they are part of the story.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This innovative take on familiar and timeless tales is sure to engage and enthuse any reader, making this book the perfect read for puzzle-lovers, a brilliant introduction to mythology for newcomers and a fresh new angle for kids who already love these classic stories. </a:t>
            </a:r>
            <a:br>
              <a:rPr lang="en-US" sz="1125" strike="noStrike" dirty="0">
                <a:solidFill>
                  <a:srgbClr val="000000"/>
                </a:solidFill>
                <a:latin typeface="open sans" pitchFamily="34" charset="0"/>
                <a:ea typeface="open sans" pitchFamily="34" charset="-122"/>
                <a:cs typeface="open sans" pitchFamily="34" charset="-120"/>
              </a:rPr>
            </a:br>
            <a:endParaRPr lang="en-US" sz="1125" strike="noStrike" dirty="0">
              <a:solidFill>
                <a:srgbClr val="000000"/>
              </a:solidFill>
              <a:latin typeface="open sans" pitchFamily="34" charset="0"/>
              <a:ea typeface="open sans" pitchFamily="34" charset="-122"/>
              <a:cs typeface="open sans" pitchFamily="34" charset="-120"/>
            </a:endParaRPr>
          </a:p>
          <a:p>
            <a:pPr algn="l">
              <a:spcBef>
                <a:spcPts val="600"/>
              </a:spcBef>
            </a:pPr>
            <a:r>
              <a:rPr lang="en-US" sz="1125" b="1" dirty="0">
                <a:latin typeface="open sans" pitchFamily="34" charset="0"/>
                <a:ea typeface="open sans" pitchFamily="34" charset="-122"/>
                <a:cs typeface="open sans" pitchFamily="34" charset="-120"/>
              </a:rPr>
              <a:t>AGES 7-10</a:t>
            </a:r>
            <a:endParaRPr lang="en-US" sz="2000" b="1" dirty="0"/>
          </a:p>
        </p:txBody>
      </p:sp>
      <p:pic>
        <p:nvPicPr>
          <p:cNvPr id="3" name="Image 0" descr="https://api.edelweiss.plus/jacketcovers/ea/bndv/images/jacket_covers/original/9780500653678_e02b_remote__72c2c.jpg?width=977">
            <a:extLst>
              <a:ext uri="{FF2B5EF4-FFF2-40B4-BE49-F238E27FC236}">
                <a16:creationId xmlns:a16="http://schemas.microsoft.com/office/drawing/2014/main" id="{5A281DED-4EDF-BA7E-A550-935B60D841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3077" y="200025"/>
            <a:ext cx="4650846" cy="6477000"/>
          </a:xfrm>
          <a:prstGeom prst="rect">
            <a:avLst/>
          </a:prstGeom>
          <a:effectLst>
            <a:outerShdw blurRad="50800" dist="38100" dir="5400000" algn="t" rotWithShape="0">
              <a:prstClr val="black">
                <a:alpha val="40000"/>
              </a:prstClr>
            </a:outerShdw>
          </a:effectLst>
        </p:spPr>
      </p:pic>
      <p:sp>
        <p:nvSpPr>
          <p:cNvPr id="4" name="Text 0">
            <a:extLst>
              <a:ext uri="{FF2B5EF4-FFF2-40B4-BE49-F238E27FC236}">
                <a16:creationId xmlns:a16="http://schemas.microsoft.com/office/drawing/2014/main" id="{51F2D258-D85F-55A0-6E75-2A39912DAEBC}"/>
              </a:ext>
            </a:extLst>
          </p:cNvPr>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$32.99 | NZ $36.99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9780500653678</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56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Hardcover</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330 mm x 238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Thames and Hudson Ltd</a:t>
            </a:r>
            <a:endParaRPr lang="en-US" sz="800" dirty="0"/>
          </a:p>
        </p:txBody>
      </p:sp>
    </p:spTree>
    <p:extLst>
      <p:ext uri="{BB962C8B-B14F-4D97-AF65-F5344CB8AC3E}">
        <p14:creationId xmlns:p14="http://schemas.microsoft.com/office/powerpoint/2010/main" val="222903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jacket_covers/original/9781419779404_9690_remote__bf465.jpg?width=100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05785" y="0"/>
            <a:ext cx="4780429" cy="685800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Lionel Messi's World Cup Triumph</a:t>
            </a:r>
            <a:endParaRPr lang="en-US" sz="2000" dirty="0"/>
          </a:p>
          <a:p>
            <a:pPr marL="0" indent="0" algn="l">
              <a:spcBef>
                <a:spcPts val="375"/>
              </a:spcBef>
              <a:spcAft>
                <a:spcPts val="375"/>
              </a:spcAft>
              <a:buNone/>
            </a:pPr>
            <a:r>
              <a:rPr lang="en-US" sz="1425" strike="noStrike" dirty="0">
                <a:solidFill>
                  <a:srgbClr val="000000"/>
                </a:solidFill>
                <a:latin typeface="open sans" pitchFamily="34" charset="0"/>
                <a:ea typeface="open sans" pitchFamily="34" charset="-122"/>
                <a:cs typeface="open sans" pitchFamily="34" charset="-120"/>
              </a:rPr>
              <a:t>(HISTORY'S GREATEST GAMES #1)</a:t>
            </a:r>
            <a:endParaRPr lang="en-US" sz="2000" dirty="0"/>
          </a:p>
          <a:p>
            <a:pPr marL="0" indent="0" algn="l">
              <a:spcBef>
                <a:spcPts val="675"/>
              </a:spcBef>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Chris Barish</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This thrilling new nonfiction graphic novel series offers a front row seat to the greatest moments in sports history, starting with Lionel Messi and the incredible 2022 FIFA World Cup.</a:t>
            </a:r>
          </a:p>
          <a:p>
            <a:pPr marL="0" indent="0" algn="l">
              <a:buNone/>
            </a:pPr>
            <a:endParaRPr lang="en-US" sz="1125" dirty="0">
              <a:latin typeface="open sans" pitchFamily="34" charset="0"/>
              <a:ea typeface="open sans" pitchFamily="34" charset="-122"/>
              <a:cs typeface="open sans" pitchFamily="34" charset="-120"/>
            </a:endParaRPr>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This exciting new graphic novel series offers a portal to the past, putting young readers in the middle of the most epic moments in sports history. Along with action-packed games and nail-biting victories, this series zooms out to explore the incredible backstories, social and political issues, and larger historical context that truly make these games the greatest in history. </a:t>
            </a:r>
            <a:endParaRPr lang="en-US"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While there are many books about Lionel Messi on the market, this will be the first graphic novel to tell his incredible story for middle-grade readers. Along with play-by-play scenes from actual games, Chris Barish expertly adds trivia, fun facts, and historical context that soccer fans will love.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With series like </a:t>
            </a:r>
            <a:r>
              <a:rPr lang="en-US" sz="1125" i="1" strike="noStrike" dirty="0">
                <a:solidFill>
                  <a:srgbClr val="000000"/>
                </a:solidFill>
                <a:latin typeface="open sans" pitchFamily="34" charset="0"/>
                <a:ea typeface="open sans" pitchFamily="34" charset="-122"/>
                <a:cs typeface="open sans" pitchFamily="34" charset="-120"/>
              </a:rPr>
              <a:t>Nathan Hale’s Hazardous Tales </a:t>
            </a:r>
            <a:r>
              <a:rPr lang="en-US" sz="1125" strike="noStrike" dirty="0">
                <a:solidFill>
                  <a:srgbClr val="000000"/>
                </a:solidFill>
                <a:latin typeface="open sans" pitchFamily="34" charset="0"/>
                <a:ea typeface="open sans" pitchFamily="34" charset="-122"/>
                <a:cs typeface="open sans" pitchFamily="34" charset="-120"/>
              </a:rPr>
              <a:t>and </a:t>
            </a:r>
            <a:r>
              <a:rPr lang="en-US" sz="1125" i="1" strike="noStrike" dirty="0">
                <a:solidFill>
                  <a:srgbClr val="000000"/>
                </a:solidFill>
                <a:latin typeface="open sans" pitchFamily="34" charset="0"/>
                <a:ea typeface="open sans" pitchFamily="34" charset="-122"/>
                <a:cs typeface="open sans" pitchFamily="34" charset="-120"/>
              </a:rPr>
              <a:t>Big Ideas That Changed the World</a:t>
            </a:r>
            <a:r>
              <a:rPr lang="en-US" sz="1125" strike="noStrike" dirty="0">
                <a:solidFill>
                  <a:srgbClr val="000000"/>
                </a:solidFill>
                <a:latin typeface="open sans" pitchFamily="34" charset="0"/>
                <a:ea typeface="open sans" pitchFamily="34" charset="-122"/>
                <a:cs typeface="open sans" pitchFamily="34" charset="-120"/>
              </a:rPr>
              <a:t>, Abrams has seen a huge appetite for action-packed nonfiction graphic novels, and </a:t>
            </a:r>
            <a:r>
              <a:rPr lang="en-US" sz="1125" dirty="0">
                <a:latin typeface="open sans" pitchFamily="34" charset="0"/>
                <a:ea typeface="open sans" pitchFamily="34" charset="-122"/>
                <a:cs typeface="open sans" pitchFamily="34" charset="-120"/>
              </a:rPr>
              <a:t>they</a:t>
            </a:r>
            <a:r>
              <a:rPr lang="en-US" sz="1125" strike="noStrike" dirty="0">
                <a:solidFill>
                  <a:srgbClr val="000000"/>
                </a:solidFill>
                <a:latin typeface="open sans" pitchFamily="34" charset="0"/>
                <a:ea typeface="open sans" pitchFamily="34" charset="-122"/>
                <a:cs typeface="open sans" pitchFamily="34" charset="-120"/>
              </a:rPr>
              <a:t> think </a:t>
            </a:r>
            <a:r>
              <a:rPr lang="en-US" sz="1125" i="1" strike="noStrike" dirty="0">
                <a:solidFill>
                  <a:srgbClr val="000000"/>
                </a:solidFill>
                <a:latin typeface="open sans" pitchFamily="34" charset="0"/>
                <a:ea typeface="open sans" pitchFamily="34" charset="-122"/>
                <a:cs typeface="open sans" pitchFamily="34" charset="-120"/>
              </a:rPr>
              <a:t>History’s Greatest Games</a:t>
            </a:r>
            <a:r>
              <a:rPr lang="en-US" sz="1125" strike="noStrike" dirty="0">
                <a:solidFill>
                  <a:srgbClr val="000000"/>
                </a:solidFill>
                <a:latin typeface="open sans" pitchFamily="34" charset="0"/>
                <a:ea typeface="open sans" pitchFamily="34" charset="-122"/>
                <a:cs typeface="open sans" pitchFamily="34" charset="-120"/>
              </a:rPr>
              <a:t> could be another breakout series in this space.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Publication is timed to coincide with the 2026 World Cup, which will take place in North America.</a:t>
            </a:r>
          </a:p>
          <a:p>
            <a:pPr algn="l">
              <a:spcBef>
                <a:spcPts val="600"/>
              </a:spcBef>
            </a:pPr>
            <a:endParaRPr lang="en-US" sz="1125" dirty="0">
              <a:latin typeface="open sans" pitchFamily="34" charset="0"/>
              <a:ea typeface="open sans" pitchFamily="34" charset="-122"/>
              <a:cs typeface="open sans" pitchFamily="34" charset="-120"/>
            </a:endParaRPr>
          </a:p>
          <a:p>
            <a:pPr algn="l">
              <a:spcBef>
                <a:spcPts val="600"/>
              </a:spcBef>
            </a:pPr>
            <a:r>
              <a:rPr lang="en-US" sz="1125" b="1" dirty="0">
                <a:latin typeface="open sans" pitchFamily="34" charset="0"/>
                <a:ea typeface="open sans" pitchFamily="34" charset="-122"/>
                <a:cs typeface="open sans" pitchFamily="34" charset="-120"/>
              </a:rPr>
              <a:t>AGES 8-12</a:t>
            </a:r>
            <a:endParaRPr lang="en-US" sz="2000" b="1" dirty="0"/>
          </a:p>
        </p:txBody>
      </p:sp>
      <p:pic>
        <p:nvPicPr>
          <p:cNvPr id="3" name="Image 0" descr="https://api.edelweiss.plus/jacketcovers/ea/bndv/images/jacket_covers/original/9781419779404_9690_remote__bf465.jpg?width=94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1075" y="200025"/>
            <a:ext cx="4514850" cy="6477000"/>
          </a:xfrm>
          <a:prstGeom prst="rect">
            <a:avLst/>
          </a:prstGeom>
          <a:effectLst>
            <a:outerShdw blurRad="50800" dist="38100" dir="5400000" algn="t" rotWithShape="0">
              <a:prstClr val="black">
                <a:alpha val="40000"/>
              </a:prstClr>
            </a:outerShdw>
          </a:effectLst>
        </p:spPr>
      </p:pic>
      <p:sp>
        <p:nvSpPr>
          <p:cNvPr id="4" name="Text 0"/>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$21.99 | NZ $24.99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9781419779404</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136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Paperback</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203 mm x 140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Abrams Fanfare</a:t>
            </a:r>
            <a:endParaRPr lang="en-US" sz="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760765293_4799c_remote_4_25044.jpg?width=2004"/>
          <p:cNvPicPr>
            <a:picLocks noChangeAspect="1"/>
          </p:cNvPicPr>
          <p:nvPr/>
        </p:nvPicPr>
        <p:blipFill>
          <a:blip r:embed="rId3"/>
          <a:stretch>
            <a:fillRect/>
          </a:stretch>
        </p:blipFill>
        <p:spPr>
          <a:xfrm>
            <a:off x="1323975" y="381000"/>
            <a:ext cx="9544050" cy="6096000"/>
          </a:xfrm>
          <a:prstGeom prst="rect">
            <a:avLst/>
          </a:prstGeom>
          <a:ln>
            <a:solidFill>
              <a:schemeClr val="bg1">
                <a:lumMod val="85000"/>
              </a:schemeClr>
            </a:solidFill>
          </a:ln>
        </p:spPr>
      </p:pic>
    </p:spTree>
    <p:extLst>
      <p:ext uri="{BB962C8B-B14F-4D97-AF65-F5344CB8AC3E}">
        <p14:creationId xmlns:p14="http://schemas.microsoft.com/office/powerpoint/2010/main" val="40662217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419779404_17e9e_remote_1_d2178.jpg?width=1744"/>
          <p:cNvPicPr>
            <a:picLocks noChangeAspect="1"/>
          </p:cNvPicPr>
          <p:nvPr/>
        </p:nvPicPr>
        <p:blipFill>
          <a:blip r:embed="rId3"/>
          <a:stretch>
            <a:fillRect/>
          </a:stretch>
        </p:blipFill>
        <p:spPr>
          <a:xfrm>
            <a:off x="1943100" y="381000"/>
            <a:ext cx="8305800" cy="609600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419779404_25896_remote_2_f6b59.jpg?width=1744"/>
          <p:cNvPicPr>
            <a:picLocks noChangeAspect="1"/>
          </p:cNvPicPr>
          <p:nvPr/>
        </p:nvPicPr>
        <p:blipFill>
          <a:blip r:embed="rId3"/>
          <a:stretch>
            <a:fillRect/>
          </a:stretch>
        </p:blipFill>
        <p:spPr>
          <a:xfrm>
            <a:off x="1943100" y="381000"/>
            <a:ext cx="8305800" cy="6096000"/>
          </a:xfrm>
          <a:prstGeom prst="rect">
            <a:avLst/>
          </a:prstGeom>
          <a:ln>
            <a:solidFill>
              <a:schemeClr val="bg1">
                <a:lumMod val="85000"/>
              </a:schemeClr>
            </a:solid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419779404_3d7d1_remote_3_32d29.jpg?width=1744"/>
          <p:cNvPicPr>
            <a:picLocks noChangeAspect="1"/>
          </p:cNvPicPr>
          <p:nvPr/>
        </p:nvPicPr>
        <p:blipFill>
          <a:blip r:embed="rId3"/>
          <a:stretch>
            <a:fillRect/>
          </a:stretch>
        </p:blipFill>
        <p:spPr>
          <a:xfrm>
            <a:off x="1943100" y="381000"/>
            <a:ext cx="8305800" cy="6096000"/>
          </a:xfrm>
          <a:prstGeom prst="rect">
            <a:avLst/>
          </a:prstGeom>
          <a:ln>
            <a:solidFill>
              <a:schemeClr val="bg1">
                <a:lumMod val="85000"/>
              </a:schemeClr>
            </a:solid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419779404_401cf_remote_4_158ff.jpg?width=1744"/>
          <p:cNvPicPr>
            <a:picLocks noChangeAspect="1"/>
          </p:cNvPicPr>
          <p:nvPr/>
        </p:nvPicPr>
        <p:blipFill>
          <a:blip r:embed="rId3"/>
          <a:stretch>
            <a:fillRect/>
          </a:stretch>
        </p:blipFill>
        <p:spPr>
          <a:xfrm>
            <a:off x="1943100" y="381000"/>
            <a:ext cx="8305800" cy="6096000"/>
          </a:xfrm>
          <a:prstGeom prst="rect">
            <a:avLst/>
          </a:prstGeom>
          <a:ln>
            <a:solidFill>
              <a:schemeClr val="bg1">
                <a:lumMod val="85000"/>
              </a:schemeClr>
            </a:solid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419779404_5caed_remote_5_dfeab.jpg?width=1744"/>
          <p:cNvPicPr>
            <a:picLocks noChangeAspect="1"/>
          </p:cNvPicPr>
          <p:nvPr/>
        </p:nvPicPr>
        <p:blipFill>
          <a:blip r:embed="rId3"/>
          <a:stretch>
            <a:fillRect/>
          </a:stretch>
        </p:blipFill>
        <p:spPr>
          <a:xfrm>
            <a:off x="1943100" y="381000"/>
            <a:ext cx="8305800" cy="6096000"/>
          </a:xfrm>
          <a:prstGeom prst="rect">
            <a:avLst/>
          </a:prstGeom>
          <a:ln>
            <a:solidFill>
              <a:schemeClr val="bg1">
                <a:lumMod val="85000"/>
              </a:schemeClr>
            </a:solid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419779404_6b926_remote_6_1a80e.jpg?width=1744"/>
          <p:cNvPicPr>
            <a:picLocks noChangeAspect="1"/>
          </p:cNvPicPr>
          <p:nvPr/>
        </p:nvPicPr>
        <p:blipFill>
          <a:blip r:embed="rId3"/>
          <a:stretch>
            <a:fillRect/>
          </a:stretch>
        </p:blipFill>
        <p:spPr>
          <a:xfrm>
            <a:off x="1924050" y="381000"/>
            <a:ext cx="8305800" cy="6096000"/>
          </a:xfrm>
          <a:prstGeom prst="rect">
            <a:avLst/>
          </a:prstGeom>
          <a:ln>
            <a:solidFill>
              <a:schemeClr val="bg1">
                <a:lumMod val="85000"/>
              </a:schemeClr>
            </a:solid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6A9F2-80C7-BE7A-B779-3DD3DC7BE902}"/>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3F91E033-2E21-84EF-5FF3-D834D50FE2B4}"/>
              </a:ext>
            </a:extLst>
          </p:cNvPr>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Lionel Messi's World Cup Triumph</a:t>
            </a:r>
            <a:endParaRPr lang="en-US" sz="2000" dirty="0"/>
          </a:p>
          <a:p>
            <a:pPr marL="0" indent="0" algn="l">
              <a:spcBef>
                <a:spcPts val="375"/>
              </a:spcBef>
              <a:spcAft>
                <a:spcPts val="375"/>
              </a:spcAft>
              <a:buNone/>
            </a:pPr>
            <a:r>
              <a:rPr lang="en-US" sz="1425" strike="noStrike" dirty="0">
                <a:solidFill>
                  <a:srgbClr val="000000"/>
                </a:solidFill>
                <a:latin typeface="open sans" pitchFamily="34" charset="0"/>
                <a:ea typeface="open sans" pitchFamily="34" charset="-122"/>
                <a:cs typeface="open sans" pitchFamily="34" charset="-120"/>
              </a:rPr>
              <a:t>(HISTORY'S GREATEST GAMES #1)</a:t>
            </a:r>
            <a:endParaRPr lang="en-US" sz="2000" dirty="0"/>
          </a:p>
          <a:p>
            <a:pPr marL="0" indent="0" algn="l">
              <a:spcBef>
                <a:spcPts val="675"/>
              </a:spcBef>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Chris Barish</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This thrilling new nonfiction graphic novel series offers a front row seat to the greatest moments in sports history, starting with Lionel Messi and the incredible 2022 FIFA World Cup.</a:t>
            </a:r>
          </a:p>
          <a:p>
            <a:pPr marL="0" indent="0" algn="l">
              <a:buNone/>
            </a:pPr>
            <a:endParaRPr lang="en-US" sz="1125" dirty="0">
              <a:latin typeface="open sans" pitchFamily="34" charset="0"/>
              <a:ea typeface="open sans" pitchFamily="34" charset="-122"/>
              <a:cs typeface="open sans" pitchFamily="34" charset="-120"/>
            </a:endParaRPr>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This exciting new graphic novel series offers a portal to the past, putting young readers in the middle of the most epic moments in sports history. Along with action-packed games and nail-biting victories, this series zooms out to explore the incredible backstories, social and political issues, and larger historical context that truly make these games the greatest in history. </a:t>
            </a:r>
            <a:endParaRPr lang="en-US"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While there are many books about Lionel Messi on the market, this will be the first graphic novel to tell his incredible story for middle-grade readers. Along with play-by-play scenes from actual games, Chris Barish expertly adds trivia, fun facts, and historical context that soccer fans will love.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With series like </a:t>
            </a:r>
            <a:r>
              <a:rPr lang="en-US" sz="1125" i="1" strike="noStrike" dirty="0">
                <a:solidFill>
                  <a:srgbClr val="000000"/>
                </a:solidFill>
                <a:latin typeface="open sans" pitchFamily="34" charset="0"/>
                <a:ea typeface="open sans" pitchFamily="34" charset="-122"/>
                <a:cs typeface="open sans" pitchFamily="34" charset="-120"/>
              </a:rPr>
              <a:t>Nathan Hale’s Hazardous Tales </a:t>
            </a:r>
            <a:r>
              <a:rPr lang="en-US" sz="1125" strike="noStrike" dirty="0">
                <a:solidFill>
                  <a:srgbClr val="000000"/>
                </a:solidFill>
                <a:latin typeface="open sans" pitchFamily="34" charset="0"/>
                <a:ea typeface="open sans" pitchFamily="34" charset="-122"/>
                <a:cs typeface="open sans" pitchFamily="34" charset="-120"/>
              </a:rPr>
              <a:t>and </a:t>
            </a:r>
            <a:r>
              <a:rPr lang="en-US" sz="1125" i="1" strike="noStrike" dirty="0">
                <a:solidFill>
                  <a:srgbClr val="000000"/>
                </a:solidFill>
                <a:latin typeface="open sans" pitchFamily="34" charset="0"/>
                <a:ea typeface="open sans" pitchFamily="34" charset="-122"/>
                <a:cs typeface="open sans" pitchFamily="34" charset="-120"/>
              </a:rPr>
              <a:t>Big Ideas That Changed the World</a:t>
            </a:r>
            <a:r>
              <a:rPr lang="en-US" sz="1125" strike="noStrike" dirty="0">
                <a:solidFill>
                  <a:srgbClr val="000000"/>
                </a:solidFill>
                <a:latin typeface="open sans" pitchFamily="34" charset="0"/>
                <a:ea typeface="open sans" pitchFamily="34" charset="-122"/>
                <a:cs typeface="open sans" pitchFamily="34" charset="-120"/>
              </a:rPr>
              <a:t>, Abrams has seen a huge appetite for action-packed nonfiction graphic novels, and </a:t>
            </a:r>
            <a:r>
              <a:rPr lang="en-US" sz="1125" dirty="0">
                <a:latin typeface="open sans" pitchFamily="34" charset="0"/>
                <a:ea typeface="open sans" pitchFamily="34" charset="-122"/>
                <a:cs typeface="open sans" pitchFamily="34" charset="-120"/>
              </a:rPr>
              <a:t>they</a:t>
            </a:r>
            <a:r>
              <a:rPr lang="en-US" sz="1125" strike="noStrike" dirty="0">
                <a:solidFill>
                  <a:srgbClr val="000000"/>
                </a:solidFill>
                <a:latin typeface="open sans" pitchFamily="34" charset="0"/>
                <a:ea typeface="open sans" pitchFamily="34" charset="-122"/>
                <a:cs typeface="open sans" pitchFamily="34" charset="-120"/>
              </a:rPr>
              <a:t> think </a:t>
            </a:r>
            <a:r>
              <a:rPr lang="en-US" sz="1125" i="1" strike="noStrike" dirty="0">
                <a:solidFill>
                  <a:srgbClr val="000000"/>
                </a:solidFill>
                <a:latin typeface="open sans" pitchFamily="34" charset="0"/>
                <a:ea typeface="open sans" pitchFamily="34" charset="-122"/>
                <a:cs typeface="open sans" pitchFamily="34" charset="-120"/>
              </a:rPr>
              <a:t>History’s Greatest Games</a:t>
            </a:r>
            <a:r>
              <a:rPr lang="en-US" sz="1125" strike="noStrike" dirty="0">
                <a:solidFill>
                  <a:srgbClr val="000000"/>
                </a:solidFill>
                <a:latin typeface="open sans" pitchFamily="34" charset="0"/>
                <a:ea typeface="open sans" pitchFamily="34" charset="-122"/>
                <a:cs typeface="open sans" pitchFamily="34" charset="-120"/>
              </a:rPr>
              <a:t> could be another breakout series in this space.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Publication is timed to coincide with the 2026 World Cup, which will take place in North America.</a:t>
            </a:r>
          </a:p>
          <a:p>
            <a:pPr algn="l">
              <a:spcBef>
                <a:spcPts val="600"/>
              </a:spcBef>
            </a:pPr>
            <a:endParaRPr lang="en-US" sz="1125" dirty="0">
              <a:latin typeface="open sans" pitchFamily="34" charset="0"/>
              <a:ea typeface="open sans" pitchFamily="34" charset="-122"/>
              <a:cs typeface="open sans" pitchFamily="34" charset="-120"/>
            </a:endParaRPr>
          </a:p>
          <a:p>
            <a:pPr algn="l">
              <a:spcBef>
                <a:spcPts val="600"/>
              </a:spcBef>
            </a:pPr>
            <a:r>
              <a:rPr lang="en-US" sz="1125" b="1" dirty="0">
                <a:latin typeface="open sans" pitchFamily="34" charset="0"/>
                <a:ea typeface="open sans" pitchFamily="34" charset="-122"/>
                <a:cs typeface="open sans" pitchFamily="34" charset="-120"/>
              </a:rPr>
              <a:t>AGES 8-12</a:t>
            </a:r>
            <a:endParaRPr lang="en-US" sz="2000" b="1" dirty="0"/>
          </a:p>
        </p:txBody>
      </p:sp>
      <p:pic>
        <p:nvPicPr>
          <p:cNvPr id="3" name="Image 0" descr="https://api.edelweiss.plus/jacketcovers/ea/bndv/images/jacket_covers/original/9781419779404_9690_remote__bf465.jpg?width=948">
            <a:extLst>
              <a:ext uri="{FF2B5EF4-FFF2-40B4-BE49-F238E27FC236}">
                <a16:creationId xmlns:a16="http://schemas.microsoft.com/office/drawing/2014/main" id="{3DB33647-C4E4-B502-D822-5E2FB7625E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1075" y="200025"/>
            <a:ext cx="4514850" cy="6477000"/>
          </a:xfrm>
          <a:prstGeom prst="rect">
            <a:avLst/>
          </a:prstGeom>
          <a:effectLst>
            <a:outerShdw blurRad="50800" dist="38100" dir="5400000" algn="t" rotWithShape="0">
              <a:prstClr val="black">
                <a:alpha val="40000"/>
              </a:prstClr>
            </a:outerShdw>
          </a:effectLst>
        </p:spPr>
      </p:pic>
      <p:sp>
        <p:nvSpPr>
          <p:cNvPr id="4" name="Text 0">
            <a:extLst>
              <a:ext uri="{FF2B5EF4-FFF2-40B4-BE49-F238E27FC236}">
                <a16:creationId xmlns:a16="http://schemas.microsoft.com/office/drawing/2014/main" id="{B973BEB2-FE54-1808-D791-C054634A282D}"/>
              </a:ext>
            </a:extLst>
          </p:cNvPr>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$21.99 | NZ $24.99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9781419779404</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136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Paperback</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203 mm x 140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Abrams Fanfare</a:t>
            </a:r>
            <a:endParaRPr lang="en-US" sz="800" dirty="0"/>
          </a:p>
        </p:txBody>
      </p:sp>
    </p:spTree>
    <p:extLst>
      <p:ext uri="{BB962C8B-B14F-4D97-AF65-F5344CB8AC3E}">
        <p14:creationId xmlns:p14="http://schemas.microsoft.com/office/powerpoint/2010/main" val="29092504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jacket_covers/original/9781419791192_df6a_remote__a9359.jpg?width=1440"/>
          <p:cNvPicPr>
            <a:picLocks noChangeAspect="1"/>
          </p:cNvPicPr>
          <p:nvPr/>
        </p:nvPicPr>
        <p:blipFill>
          <a:blip r:embed="rId3"/>
          <a:stretch>
            <a:fillRect/>
          </a:stretch>
        </p:blipFill>
        <p:spPr>
          <a:xfrm>
            <a:off x="2667000" y="0"/>
            <a:ext cx="6858000" cy="6858000"/>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The Questioneers: What's That Colo</a:t>
            </a:r>
            <a:r>
              <a:rPr lang="en-US" sz="2025" b="1" dirty="0">
                <a:latin typeface="open sans" pitchFamily="34" charset="0"/>
                <a:ea typeface="open sans" pitchFamily="34" charset="-122"/>
                <a:cs typeface="open sans" pitchFamily="34" charset="-120"/>
              </a:rPr>
              <a:t>u</a:t>
            </a:r>
            <a:r>
              <a:rPr lang="en-US" sz="2025" b="1" strike="noStrike" dirty="0">
                <a:solidFill>
                  <a:srgbClr val="000000"/>
                </a:solidFill>
                <a:latin typeface="open sans" pitchFamily="34" charset="0"/>
                <a:ea typeface="open sans" pitchFamily="34" charset="-122"/>
                <a:cs typeface="open sans" pitchFamily="34" charset="-120"/>
              </a:rPr>
              <a:t>r?</a:t>
            </a:r>
            <a:endParaRPr lang="en-US" sz="2000" dirty="0"/>
          </a:p>
          <a:p>
            <a:pPr marL="0" indent="0" algn="l">
              <a:spcBef>
                <a:spcPts val="375"/>
              </a:spcBef>
              <a:spcAft>
                <a:spcPts val="375"/>
              </a:spcAft>
              <a:buNone/>
            </a:pPr>
            <a:r>
              <a:rPr lang="en-US" sz="1425" strike="noStrike" dirty="0">
                <a:solidFill>
                  <a:srgbClr val="000000"/>
                </a:solidFill>
                <a:latin typeface="open sans" pitchFamily="34" charset="0"/>
                <a:ea typeface="open sans" pitchFamily="34" charset="-122"/>
                <a:cs typeface="open sans" pitchFamily="34" charset="-120"/>
              </a:rPr>
              <a:t>A BOARD BOOK</a:t>
            </a:r>
            <a:endParaRPr lang="en-US" sz="2000" dirty="0"/>
          </a:p>
          <a:p>
            <a:pPr marL="0" indent="0" algn="l">
              <a:spcBef>
                <a:spcPts val="675"/>
              </a:spcBef>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Andrea Beaty</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i="1" strike="noStrike" dirty="0">
                <a:solidFill>
                  <a:srgbClr val="000000"/>
                </a:solidFill>
                <a:latin typeface="open sans" pitchFamily="34" charset="0"/>
                <a:ea typeface="open sans" pitchFamily="34" charset="-122"/>
                <a:cs typeface="open sans" pitchFamily="34" charset="-120"/>
              </a:rPr>
              <a:t>What’s That Colour? </a:t>
            </a:r>
            <a:r>
              <a:rPr lang="en-US" sz="1125" strike="noStrike" dirty="0">
                <a:solidFill>
                  <a:srgbClr val="000000"/>
                </a:solidFill>
                <a:latin typeface="open sans" pitchFamily="34" charset="0"/>
                <a:ea typeface="open sans" pitchFamily="34" charset="-122"/>
                <a:cs typeface="open sans" pitchFamily="34" charset="-120"/>
              </a:rPr>
              <a:t>is a fun rhyming Questioneers concept board book starring Aaron Slater, Illustrator all about colors from the #1 New York Times bestselling creators of Ada Twist, Scientist and Rosie Revere, Engineer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Aaron has yellow. Rosie has red. Mix them together, it’s something new instead!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 Aaron Slater, Illustrator and his fellow Questioners star in their first ever board book all about the dazzling world of colours. What happens when you mix yellow and blue? What about blue and red? What if you mix all the colours together?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 Andrea Beaty and David Roberts—the #1 New York Times bestselling creators of the Questioneers series—are back with a delightfully rhyming and vibrantly illustrated board book, the first in a brand-new concepts series for preschoolers. Readers will join their favorite Questioneers as they explore numbers, shapes, and feelings in future board books. </a:t>
            </a:r>
            <a:br>
              <a:rPr lang="en-US" sz="1125" strike="noStrike" dirty="0">
                <a:solidFill>
                  <a:srgbClr val="000000"/>
                </a:solidFill>
                <a:latin typeface="open sans" pitchFamily="34" charset="0"/>
                <a:ea typeface="open sans" pitchFamily="34" charset="-122"/>
                <a:cs typeface="open sans" pitchFamily="34" charset="-120"/>
              </a:rPr>
            </a:br>
            <a:endParaRPr lang="en-US" sz="1125" strike="noStrike" dirty="0">
              <a:solidFill>
                <a:srgbClr val="000000"/>
              </a:solidFill>
              <a:latin typeface="open sans" pitchFamily="34" charset="0"/>
              <a:ea typeface="open sans" pitchFamily="34" charset="-122"/>
              <a:cs typeface="open sans" pitchFamily="34" charset="-120"/>
            </a:endParaRPr>
          </a:p>
          <a:p>
            <a:pPr algn="l">
              <a:spcBef>
                <a:spcPts val="600"/>
              </a:spcBef>
            </a:pPr>
            <a:r>
              <a:rPr lang="en-US" sz="1125" b="1" dirty="0">
                <a:latin typeface="open sans" pitchFamily="34" charset="0"/>
                <a:ea typeface="open sans" pitchFamily="34" charset="-122"/>
                <a:cs typeface="open sans" pitchFamily="34" charset="-120"/>
              </a:rPr>
              <a:t>AGES 0-4</a:t>
            </a:r>
            <a:endParaRPr lang="en-US" sz="2000" b="1" dirty="0"/>
          </a:p>
        </p:txBody>
      </p:sp>
      <p:pic>
        <p:nvPicPr>
          <p:cNvPr id="3" name="Image 0" descr="https://api.edelweiss.plus/jacketcovers/ea/bndv/images/jacket_covers/original/9781419791192_df6a_remote__a9359.jpg?width=1200"/>
          <p:cNvPicPr>
            <a:picLocks noChangeAspect="1"/>
          </p:cNvPicPr>
          <p:nvPr/>
        </p:nvPicPr>
        <p:blipFill>
          <a:blip r:embed="rId3"/>
          <a:stretch>
            <a:fillRect/>
          </a:stretch>
        </p:blipFill>
        <p:spPr>
          <a:xfrm>
            <a:off x="381000" y="381000"/>
            <a:ext cx="5715000" cy="5715000"/>
          </a:xfrm>
          <a:prstGeom prst="rect">
            <a:avLst/>
          </a:prstGeom>
          <a:effectLst>
            <a:outerShdw blurRad="50800" dist="38100" dir="5400000" algn="t" rotWithShape="0">
              <a:prstClr val="black">
                <a:alpha val="40000"/>
              </a:prstClr>
            </a:outerShdw>
          </a:effectLst>
        </p:spPr>
      </p:pic>
      <p:sp>
        <p:nvSpPr>
          <p:cNvPr id="4" name="Text 0"/>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$14.99 | NZ $19.99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9781419791192</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20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Board Book</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178 mm x 178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Abrams Appleseed</a:t>
            </a:r>
            <a:endParaRPr lang="en-US" sz="800"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uple of cartoon characters&#10;&#10;AI-generated content may be incorrect.">
            <a:extLst>
              <a:ext uri="{FF2B5EF4-FFF2-40B4-BE49-F238E27FC236}">
                <a16:creationId xmlns:a16="http://schemas.microsoft.com/office/drawing/2014/main" id="{E263A497-277D-CF65-F49F-CB31C4F75F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6225" y="894113"/>
            <a:ext cx="10139550" cy="5069775"/>
          </a:xfrm>
          <a:prstGeom prst="rect">
            <a:avLst/>
          </a:prstGeom>
          <a:ln>
            <a:solidFill>
              <a:schemeClr val="bg1">
                <a:lumMod val="85000"/>
              </a:schemeClr>
            </a:solid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760765293_5a832_remote_5_fdd64.jpg?width=2004"/>
          <p:cNvPicPr>
            <a:picLocks noChangeAspect="1"/>
          </p:cNvPicPr>
          <p:nvPr/>
        </p:nvPicPr>
        <p:blipFill>
          <a:blip r:embed="rId3"/>
          <a:stretch>
            <a:fillRect/>
          </a:stretch>
        </p:blipFill>
        <p:spPr>
          <a:xfrm>
            <a:off x="1323975" y="381000"/>
            <a:ext cx="9544050" cy="6096000"/>
          </a:xfrm>
          <a:prstGeom prst="rect">
            <a:avLst/>
          </a:prstGeom>
          <a:ln>
            <a:solidFill>
              <a:schemeClr val="bg1">
                <a:lumMod val="85000"/>
              </a:schemeClr>
            </a:solidFill>
          </a:ln>
        </p:spPr>
      </p:pic>
    </p:spTree>
    <p:extLst>
      <p:ext uri="{BB962C8B-B14F-4D97-AF65-F5344CB8AC3E}">
        <p14:creationId xmlns:p14="http://schemas.microsoft.com/office/powerpoint/2010/main" val="20613998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aintbrush&#10;&#10;AI-generated content may be incorrect.">
            <a:extLst>
              <a:ext uri="{FF2B5EF4-FFF2-40B4-BE49-F238E27FC236}">
                <a16:creationId xmlns:a16="http://schemas.microsoft.com/office/drawing/2014/main" id="{54059408-E99A-2CCC-8606-E5197933E1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7200" y="894600"/>
            <a:ext cx="10137600" cy="5068800"/>
          </a:xfrm>
          <a:prstGeom prst="rect">
            <a:avLst/>
          </a:prstGeom>
          <a:ln>
            <a:solidFill>
              <a:schemeClr val="bg1">
                <a:lumMod val="85000"/>
              </a:schemeClr>
            </a:solid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hildren pouring liquid into a cup&#10;&#10;AI-generated content may be incorrect.">
            <a:extLst>
              <a:ext uri="{FF2B5EF4-FFF2-40B4-BE49-F238E27FC236}">
                <a16:creationId xmlns:a16="http://schemas.microsoft.com/office/drawing/2014/main" id="{89BC597F-B1B1-8DE3-ADB6-67BBBD219E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7200" y="894600"/>
            <a:ext cx="10137600" cy="5068800"/>
          </a:xfrm>
          <a:prstGeom prst="rect">
            <a:avLst/>
          </a:prstGeom>
          <a:ln>
            <a:solidFill>
              <a:schemeClr val="bg1">
                <a:lumMod val="85000"/>
              </a:schemeClr>
            </a:solid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45FAE-3379-E4A0-A68B-F323E40BAB11}"/>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7C3FFA10-53F5-16A1-166B-A6FDD8350EFC}"/>
              </a:ext>
            </a:extLst>
          </p:cNvPr>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The Questioneers: What's That Colo</a:t>
            </a:r>
            <a:r>
              <a:rPr lang="en-US" sz="2025" b="1" dirty="0">
                <a:latin typeface="open sans" pitchFamily="34" charset="0"/>
                <a:ea typeface="open sans" pitchFamily="34" charset="-122"/>
                <a:cs typeface="open sans" pitchFamily="34" charset="-120"/>
              </a:rPr>
              <a:t>u</a:t>
            </a:r>
            <a:r>
              <a:rPr lang="en-US" sz="2025" b="1" strike="noStrike" dirty="0">
                <a:solidFill>
                  <a:srgbClr val="000000"/>
                </a:solidFill>
                <a:latin typeface="open sans" pitchFamily="34" charset="0"/>
                <a:ea typeface="open sans" pitchFamily="34" charset="-122"/>
                <a:cs typeface="open sans" pitchFamily="34" charset="-120"/>
              </a:rPr>
              <a:t>r?</a:t>
            </a:r>
            <a:endParaRPr lang="en-US" sz="2000" dirty="0"/>
          </a:p>
          <a:p>
            <a:pPr marL="0" indent="0" algn="l">
              <a:spcBef>
                <a:spcPts val="375"/>
              </a:spcBef>
              <a:spcAft>
                <a:spcPts val="375"/>
              </a:spcAft>
              <a:buNone/>
            </a:pPr>
            <a:r>
              <a:rPr lang="en-US" sz="1425" strike="noStrike" dirty="0">
                <a:solidFill>
                  <a:srgbClr val="000000"/>
                </a:solidFill>
                <a:latin typeface="open sans" pitchFamily="34" charset="0"/>
                <a:ea typeface="open sans" pitchFamily="34" charset="-122"/>
                <a:cs typeface="open sans" pitchFamily="34" charset="-120"/>
              </a:rPr>
              <a:t>A BOARD BOOK</a:t>
            </a:r>
            <a:endParaRPr lang="en-US" sz="2000" dirty="0"/>
          </a:p>
          <a:p>
            <a:pPr marL="0" indent="0" algn="l">
              <a:spcBef>
                <a:spcPts val="675"/>
              </a:spcBef>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Andrea Beaty</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i="1" strike="noStrike" dirty="0">
                <a:solidFill>
                  <a:srgbClr val="000000"/>
                </a:solidFill>
                <a:latin typeface="open sans" pitchFamily="34" charset="0"/>
                <a:ea typeface="open sans" pitchFamily="34" charset="-122"/>
                <a:cs typeface="open sans" pitchFamily="34" charset="-120"/>
              </a:rPr>
              <a:t>What’s That Colour? </a:t>
            </a:r>
            <a:r>
              <a:rPr lang="en-US" sz="1125" strike="noStrike" dirty="0">
                <a:solidFill>
                  <a:srgbClr val="000000"/>
                </a:solidFill>
                <a:latin typeface="open sans" pitchFamily="34" charset="0"/>
                <a:ea typeface="open sans" pitchFamily="34" charset="-122"/>
                <a:cs typeface="open sans" pitchFamily="34" charset="-120"/>
              </a:rPr>
              <a:t>is a fun rhyming Questioneers concept board book starring Aaron Slater, Illustrator all about colors from the #1 New York Times bestselling creators of Ada Twist, Scientist and Rosie Revere, Engineer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Aaron has yellow. Rosie has red. Mix them together, it’s something new instead!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 Aaron Slater, Illustrator and his fellow Questioners star in their first ever board book all about the dazzling world of colours. What happens when you mix yellow and blue? What about blue and red? What if you mix all the colours together?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 Andrea Beaty and David Roberts—the #1 New York Times bestselling creators of the Questioneers series—are back with a delightfully rhyming and vibrantly illustrated board book, the first in a brand-new concepts series for preschoolers. Readers will join their favorite Questioneers as they explore numbers, shapes, and feelings in future board books. </a:t>
            </a:r>
            <a:br>
              <a:rPr lang="en-US" sz="1125" strike="noStrike" dirty="0">
                <a:solidFill>
                  <a:srgbClr val="000000"/>
                </a:solidFill>
                <a:latin typeface="open sans" pitchFamily="34" charset="0"/>
                <a:ea typeface="open sans" pitchFamily="34" charset="-122"/>
                <a:cs typeface="open sans" pitchFamily="34" charset="-120"/>
              </a:rPr>
            </a:br>
            <a:endParaRPr lang="en-US" sz="1125" strike="noStrike" dirty="0">
              <a:solidFill>
                <a:srgbClr val="000000"/>
              </a:solidFill>
              <a:latin typeface="open sans" pitchFamily="34" charset="0"/>
              <a:ea typeface="open sans" pitchFamily="34" charset="-122"/>
              <a:cs typeface="open sans" pitchFamily="34" charset="-120"/>
            </a:endParaRPr>
          </a:p>
          <a:p>
            <a:pPr algn="l">
              <a:spcBef>
                <a:spcPts val="600"/>
              </a:spcBef>
            </a:pPr>
            <a:r>
              <a:rPr lang="en-US" sz="1125" b="1" dirty="0">
                <a:latin typeface="open sans" pitchFamily="34" charset="0"/>
                <a:ea typeface="open sans" pitchFamily="34" charset="-122"/>
                <a:cs typeface="open sans" pitchFamily="34" charset="-120"/>
              </a:rPr>
              <a:t>AGES 0-4</a:t>
            </a:r>
            <a:endParaRPr lang="en-US" sz="2000" b="1" dirty="0"/>
          </a:p>
        </p:txBody>
      </p:sp>
      <p:pic>
        <p:nvPicPr>
          <p:cNvPr id="3" name="Image 0" descr="https://api.edelweiss.plus/jacketcovers/ea/bndv/images/jacket_covers/original/9781419791192_df6a_remote__a9359.jpg?width=1200">
            <a:extLst>
              <a:ext uri="{FF2B5EF4-FFF2-40B4-BE49-F238E27FC236}">
                <a16:creationId xmlns:a16="http://schemas.microsoft.com/office/drawing/2014/main" id="{BD7C8DE5-2428-71D1-B781-2D60BD69D17C}"/>
              </a:ext>
            </a:extLst>
          </p:cNvPr>
          <p:cNvPicPr>
            <a:picLocks noChangeAspect="1"/>
          </p:cNvPicPr>
          <p:nvPr/>
        </p:nvPicPr>
        <p:blipFill>
          <a:blip r:embed="rId3"/>
          <a:stretch>
            <a:fillRect/>
          </a:stretch>
        </p:blipFill>
        <p:spPr>
          <a:xfrm>
            <a:off x="381000" y="381000"/>
            <a:ext cx="5715000" cy="5715000"/>
          </a:xfrm>
          <a:prstGeom prst="rect">
            <a:avLst/>
          </a:prstGeom>
          <a:effectLst>
            <a:outerShdw blurRad="50800" dist="38100" dir="5400000" algn="t" rotWithShape="0">
              <a:prstClr val="black">
                <a:alpha val="40000"/>
              </a:prstClr>
            </a:outerShdw>
          </a:effectLst>
        </p:spPr>
      </p:pic>
      <p:sp>
        <p:nvSpPr>
          <p:cNvPr id="4" name="Text 0">
            <a:extLst>
              <a:ext uri="{FF2B5EF4-FFF2-40B4-BE49-F238E27FC236}">
                <a16:creationId xmlns:a16="http://schemas.microsoft.com/office/drawing/2014/main" id="{FA3DC527-1289-91CF-1711-4B05CC074914}"/>
              </a:ext>
            </a:extLst>
          </p:cNvPr>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$14.99 | NZ $19.99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9781419791192</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20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Board Book</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178 mm x 178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Abrams Appleseed</a:t>
            </a:r>
            <a:endParaRPr lang="en-US" sz="800" dirty="0"/>
          </a:p>
        </p:txBody>
      </p:sp>
    </p:spTree>
    <p:extLst>
      <p:ext uri="{BB962C8B-B14F-4D97-AF65-F5344CB8AC3E}">
        <p14:creationId xmlns:p14="http://schemas.microsoft.com/office/powerpoint/2010/main" val="2573468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jacket_covers/original/9780500653883_47f0_remote__f5b84.jpg?width=1207"/>
          <p:cNvPicPr>
            <a:picLocks noChangeAspect="1"/>
          </p:cNvPicPr>
          <p:nvPr/>
        </p:nvPicPr>
        <p:blipFill>
          <a:blip r:embed="rId3"/>
          <a:stretch>
            <a:fillRect/>
          </a:stretch>
        </p:blipFill>
        <p:spPr>
          <a:xfrm>
            <a:off x="3221691" y="0"/>
            <a:ext cx="5748618" cy="6858000"/>
          </a:xfrm>
          <a:prstGeom prst="rect">
            <a:avLst/>
          </a:prstGeom>
          <a:ln>
            <a:solidFill>
              <a:schemeClr val="bg1">
                <a:lumMod val="85000"/>
              </a:schemeClr>
            </a:solid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Mouse's Wood</a:t>
            </a:r>
            <a:endParaRPr lang="en-US" sz="2000" dirty="0"/>
          </a:p>
          <a:p>
            <a:pPr marL="0" indent="0" algn="l">
              <a:spcBef>
                <a:spcPts val="675"/>
              </a:spcBef>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Alice Melvin</a:t>
            </a:r>
            <a:endParaRPr lang="en-US" sz="2000" dirty="0"/>
          </a:p>
          <a:p>
            <a:pPr marL="0" indent="0" algn="l">
              <a:spcBef>
                <a:spcPts val="1500"/>
              </a:spcBef>
              <a:buNone/>
            </a:pPr>
            <a:r>
              <a:rPr lang="en-US" sz="1125" strike="noStrike" dirty="0">
                <a:solidFill>
                  <a:srgbClr val="000000"/>
                </a:solidFill>
                <a:latin typeface="open sans" pitchFamily="34" charset="0"/>
                <a:ea typeface="open sans" pitchFamily="34" charset="-122"/>
                <a:cs typeface="open sans" pitchFamily="34" charset="-120"/>
              </a:rPr>
              <a:t>A board edition of the book described by the </a:t>
            </a:r>
            <a:r>
              <a:rPr lang="en-US" sz="1125" i="1" strike="noStrike" dirty="0">
                <a:solidFill>
                  <a:srgbClr val="000000"/>
                </a:solidFill>
                <a:latin typeface="open sans" pitchFamily="34" charset="0"/>
                <a:ea typeface="open sans" pitchFamily="34" charset="-122"/>
                <a:cs typeface="open sans" pitchFamily="34" charset="-120"/>
              </a:rPr>
              <a:t>Daily Telegraph</a:t>
            </a:r>
            <a:r>
              <a:rPr lang="en-US" sz="1125" strike="noStrike" dirty="0">
                <a:solidFill>
                  <a:srgbClr val="000000"/>
                </a:solidFill>
                <a:latin typeface="open sans" pitchFamily="34" charset="0"/>
                <a:ea typeface="open sans" pitchFamily="34" charset="-122"/>
                <a:cs typeface="open sans" pitchFamily="34" charset="-120"/>
              </a:rPr>
              <a:t> as 'an utter gem'.</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Written in a gentle rhyme that reflects the slow pace of Mouse's rambling journey, and illustrated in the inimitable style of Alice Melvin, Mouse's Wood is a heart-warming celebration of slow living in nature.  </a:t>
            </a:r>
            <a:endParaRPr lang="en-US" sz="2000" dirty="0"/>
          </a:p>
          <a:p>
            <a:pPr marL="342900" indent="-342900" algn="l">
              <a:spcBef>
                <a:spcPts val="1500"/>
              </a:spcBef>
              <a:buSzPct val="100000"/>
              <a:buChar char="•"/>
            </a:pPr>
            <a:r>
              <a:rPr lang="en-US" sz="1125" strike="noStrike" dirty="0">
                <a:solidFill>
                  <a:srgbClr val="000000"/>
                </a:solidFill>
                <a:latin typeface="open sans" pitchFamily="34" charset="0"/>
                <a:ea typeface="open sans" pitchFamily="34" charset="-122"/>
                <a:cs typeface="open sans" pitchFamily="34" charset="-120"/>
              </a:rPr>
              <a:t>The highly popular, incredibly charming Mouse's Wood is now in board book format for the youngest of readers!</a:t>
            </a:r>
            <a:endParaRPr lang="en-US" sz="2000" dirty="0"/>
          </a:p>
          <a:p>
            <a:pPr marL="342900" indent="-342900" algn="l">
              <a:buSzPct val="100000"/>
              <a:buChar char="•"/>
            </a:pPr>
            <a:r>
              <a:rPr lang="en-US" sz="1125" strike="noStrike" dirty="0">
                <a:solidFill>
                  <a:srgbClr val="000000"/>
                </a:solidFill>
                <a:latin typeface="open sans" pitchFamily="34" charset="0"/>
                <a:ea typeface="open sans" pitchFamily="34" charset="-122"/>
                <a:cs typeface="open sans" pitchFamily="34" charset="-120"/>
              </a:rPr>
              <a:t>Celebrates living in connection with nature through the gentle tale of a mouse and his friends in the forest.</a:t>
            </a:r>
            <a:endParaRPr lang="en-US" sz="2000" dirty="0"/>
          </a:p>
          <a:p>
            <a:pPr marL="342900" indent="-342900" algn="l">
              <a:buSzPct val="100000"/>
              <a:buChar char="•"/>
            </a:pPr>
            <a:r>
              <a:rPr lang="en-US" sz="1125" strike="noStrike" dirty="0">
                <a:solidFill>
                  <a:srgbClr val="000000"/>
                </a:solidFill>
                <a:latin typeface="open sans" pitchFamily="34" charset="0"/>
                <a:ea typeface="open sans" pitchFamily="34" charset="-122"/>
                <a:cs typeface="open sans" pitchFamily="34" charset="-120"/>
              </a:rPr>
              <a:t>Hand-drawn and painted illustrations combine with novelty die-cut flaps to give the reader the experience of exploring Mouse's environment and his many animal friends and neighbors for themselves. The lift-the-flap format is highly interactive and engaging, allowing young readers to peek inside animals' homes.</a:t>
            </a:r>
            <a:endParaRPr lang="en-US" sz="2000" dirty="0"/>
          </a:p>
          <a:p>
            <a:pPr marL="342900" indent="-342900" algn="l">
              <a:buSzPct val="100000"/>
              <a:buChar char="•"/>
            </a:pPr>
            <a:r>
              <a:rPr lang="en-US" sz="1125" strike="noStrike" dirty="0">
                <a:solidFill>
                  <a:srgbClr val="000000"/>
                </a:solidFill>
                <a:latin typeface="open sans" pitchFamily="34" charset="0"/>
                <a:ea typeface="open sans" pitchFamily="34" charset="-122"/>
                <a:cs typeface="open sans" pitchFamily="34" charset="-120"/>
              </a:rPr>
              <a:t>A nature calendar completes the book, allowing children to discover the birds, insects, animals and plants living in harmony with the changing seasons.</a:t>
            </a:r>
            <a:endParaRPr lang="en-US" sz="2000" dirty="0"/>
          </a:p>
          <a:p>
            <a:pPr marL="342900" indent="-342900" algn="l">
              <a:buSzPct val="100000"/>
              <a:buChar char="•"/>
            </a:pPr>
            <a:r>
              <a:rPr lang="en-US" sz="1125" strike="noStrike" dirty="0">
                <a:solidFill>
                  <a:srgbClr val="000000"/>
                </a:solidFill>
                <a:latin typeface="open sans" pitchFamily="34" charset="0"/>
                <a:ea typeface="open sans" pitchFamily="34" charset="-122"/>
                <a:cs typeface="open sans" pitchFamily="34" charset="-120"/>
              </a:rPr>
              <a:t>The mouse books, featuring the artwork of award-winning illustrator Alice Melvin, have become a beloved series with young readers.</a:t>
            </a:r>
            <a:endParaRPr lang="en-US" sz="2000" dirty="0"/>
          </a:p>
          <a:p>
            <a:pPr marL="342900" indent="-342900" algn="l">
              <a:buSzPct val="100000"/>
              <a:buChar char="•"/>
            </a:pPr>
            <a:r>
              <a:rPr lang="en-US" sz="1125" strike="noStrike" dirty="0">
                <a:solidFill>
                  <a:srgbClr val="000000"/>
                </a:solidFill>
                <a:latin typeface="open sans" pitchFamily="34" charset="0"/>
                <a:ea typeface="open sans" pitchFamily="34" charset="-122"/>
                <a:cs typeface="open sans" pitchFamily="34" charset="-120"/>
              </a:rPr>
              <a:t>Brings this delightful story to younger readers.</a:t>
            </a:r>
            <a:br>
              <a:rPr lang="en-US" sz="1125" strike="noStrike" dirty="0">
                <a:solidFill>
                  <a:srgbClr val="000000"/>
                </a:solidFill>
                <a:latin typeface="open sans" pitchFamily="34" charset="0"/>
                <a:ea typeface="open sans" pitchFamily="34" charset="-122"/>
                <a:cs typeface="open sans" pitchFamily="34" charset="-120"/>
              </a:rPr>
            </a:br>
            <a:endParaRPr lang="en-US" sz="2000" dirty="0"/>
          </a:p>
          <a:p>
            <a:pPr algn="l">
              <a:buSzPct val="100000"/>
            </a:pPr>
            <a:r>
              <a:rPr lang="en-US" sz="1125" b="1" strike="noStrike" dirty="0">
                <a:solidFill>
                  <a:srgbClr val="000000"/>
                </a:solidFill>
                <a:latin typeface="open sans" pitchFamily="34" charset="0"/>
                <a:ea typeface="open sans" pitchFamily="34" charset="-122"/>
                <a:cs typeface="open sans" pitchFamily="34" charset="-120"/>
              </a:rPr>
              <a:t>Ages 3+</a:t>
            </a:r>
            <a:endParaRPr lang="en-US" sz="2000" b="1" dirty="0"/>
          </a:p>
        </p:txBody>
      </p:sp>
      <p:pic>
        <p:nvPicPr>
          <p:cNvPr id="3" name="Image 0" descr="https://api.edelweiss.plus/jacketcovers/ea/bndv/images/jacket_covers/original/9780500653883_47f0_remote__f5b84.jpg?width=11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3875" y="200025"/>
            <a:ext cx="5429250" cy="6477000"/>
          </a:xfrm>
          <a:prstGeom prst="rect">
            <a:avLst/>
          </a:prstGeom>
          <a:effectLst>
            <a:outerShdw blurRad="50800" dist="38100" dir="5400000" algn="t" rotWithShape="0">
              <a:prstClr val="black">
                <a:alpha val="40000"/>
              </a:prstClr>
            </a:outerShdw>
          </a:effectLst>
        </p:spPr>
      </p:pic>
      <p:sp>
        <p:nvSpPr>
          <p:cNvPr id="4" name="Text 0"/>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$21.99 | NZ $24.99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9780500653883</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26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Board Book</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211 mm x 173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Thames and Hudson Ltd</a:t>
            </a:r>
            <a:endParaRPr lang="en-US" sz="800"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0500653883_11b03_remote_1_7c5b9.jpg?width=2098"/>
          <p:cNvPicPr>
            <a:picLocks noChangeAspect="1"/>
          </p:cNvPicPr>
          <p:nvPr/>
        </p:nvPicPr>
        <p:blipFill>
          <a:blip r:embed="rId3"/>
          <a:stretch>
            <a:fillRect/>
          </a:stretch>
        </p:blipFill>
        <p:spPr>
          <a:xfrm>
            <a:off x="1100138" y="381000"/>
            <a:ext cx="9991725" cy="6096000"/>
          </a:xfrm>
          <a:prstGeom prst="rect">
            <a:avLst/>
          </a:prstGeom>
          <a:ln>
            <a:solidFill>
              <a:schemeClr val="bg1">
                <a:lumMod val="85000"/>
              </a:schemeClr>
            </a:solid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0500653883_28d16_remote_2_b8a50.jpg?width=2098"/>
          <p:cNvPicPr>
            <a:picLocks noChangeAspect="1"/>
          </p:cNvPicPr>
          <p:nvPr/>
        </p:nvPicPr>
        <p:blipFill>
          <a:blip r:embed="rId3"/>
          <a:stretch>
            <a:fillRect/>
          </a:stretch>
        </p:blipFill>
        <p:spPr>
          <a:xfrm>
            <a:off x="1100138" y="381000"/>
            <a:ext cx="9991725" cy="6096000"/>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0500653883_3095d_remote_3_82ca1.jpg?width=2098"/>
          <p:cNvPicPr>
            <a:picLocks noChangeAspect="1"/>
          </p:cNvPicPr>
          <p:nvPr/>
        </p:nvPicPr>
        <p:blipFill>
          <a:blip r:embed="rId3"/>
          <a:stretch>
            <a:fillRect/>
          </a:stretch>
        </p:blipFill>
        <p:spPr>
          <a:xfrm>
            <a:off x="1100138" y="381000"/>
            <a:ext cx="9991725" cy="6096000"/>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0500653883_4588d_remote_4_4720c.jpg?width=2400"/>
          <p:cNvPicPr>
            <a:picLocks noChangeAspect="1"/>
          </p:cNvPicPr>
          <p:nvPr/>
        </p:nvPicPr>
        <p:blipFill>
          <a:blip r:embed="rId3"/>
          <a:stretch>
            <a:fillRect/>
          </a:stretch>
        </p:blipFill>
        <p:spPr>
          <a:xfrm>
            <a:off x="381000" y="381000"/>
            <a:ext cx="11430000" cy="4747047"/>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0500653883_5affe_remote_5_d34d1.jpg?width=2098"/>
          <p:cNvPicPr>
            <a:picLocks noChangeAspect="1"/>
          </p:cNvPicPr>
          <p:nvPr/>
        </p:nvPicPr>
        <p:blipFill>
          <a:blip r:embed="rId3"/>
          <a:stretch>
            <a:fillRect/>
          </a:stretch>
        </p:blipFill>
        <p:spPr>
          <a:xfrm>
            <a:off x="1100138" y="381000"/>
            <a:ext cx="9991725" cy="6096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10C59-FD8C-9CA2-A6FA-4B132FB282C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DED954D-5DE6-7A24-3D8C-6DE556AE6022}"/>
              </a:ext>
            </a:extLst>
          </p:cNvPr>
          <p:cNvSpPr txBox="1"/>
          <p:nvPr>
            <p:custDataLst>
              <p:tags r:id="rId1"/>
            </p:custDataLst>
          </p:nvPr>
        </p:nvSpPr>
        <p:spPr>
          <a:xfrm>
            <a:off x="5228595" y="6543097"/>
            <a:ext cx="6593950" cy="311916"/>
          </a:xfrm>
          <a:prstGeom prst="rect">
            <a:avLst/>
          </a:prstGeom>
          <a:noFill/>
        </p:spPr>
        <p:txBody>
          <a:bodyPr wrap="square" lIns="91440" tIns="45720" rIns="91440" bIns="45720" rtlCol="0" anchor="t">
            <a:noAutofit/>
          </a:bodyPr>
          <a:lstStyle/>
          <a:p>
            <a:r>
              <a:rPr lang="en-AU" sz="900" dirty="0">
                <a:latin typeface="Arial"/>
                <a:cs typeface="Arial"/>
              </a:rPr>
              <a:t>Pictured left: image from </a:t>
            </a:r>
            <a:r>
              <a:rPr lang="en-AU" sz="900" i="1" dirty="0">
                <a:latin typeface="Arial"/>
                <a:cs typeface="Arial"/>
              </a:rPr>
              <a:t>Nature Knows</a:t>
            </a:r>
            <a:endParaRPr lang="en-AU" sz="75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6B00BAC-9724-1462-54CD-3FB2851F9D5E}"/>
              </a:ext>
            </a:extLst>
          </p:cNvPr>
          <p:cNvSpPr txBox="1"/>
          <p:nvPr>
            <p:custDataLst>
              <p:tags r:id="rId2"/>
            </p:custDataLst>
          </p:nvPr>
        </p:nvSpPr>
        <p:spPr>
          <a:xfrm>
            <a:off x="5228595" y="1682114"/>
            <a:ext cx="6297657" cy="4600199"/>
          </a:xfrm>
          <a:prstGeom prst="rect">
            <a:avLst/>
          </a:prstGeom>
          <a:noFill/>
        </p:spPr>
        <p:txBody>
          <a:bodyPr wrap="square" lIns="91440" tIns="45720" rIns="91440" bIns="45720" rtlCol="0" anchor="t">
            <a:noAutofit/>
          </a:bodyPr>
          <a:lstStyle/>
          <a:p>
            <a:pPr lvl="0" defTabSz="914400">
              <a:spcBef>
                <a:spcPts val="200"/>
              </a:spcBef>
              <a:spcAft>
                <a:spcPts val="200"/>
              </a:spcAft>
              <a:defRPr/>
            </a:pPr>
            <a:r>
              <a:rPr lang="en-AU" sz="1600" b="1" dirty="0">
                <a:latin typeface="Verdana"/>
                <a:ea typeface="Verdana"/>
                <a:cs typeface="Verdana" panose="020B0604030504040204" pitchFamily="34" charset="0"/>
              </a:rPr>
              <a:t>KEY INFORMATION</a:t>
            </a:r>
          </a:p>
          <a:p>
            <a:pPr lvl="0" defTabSz="914400">
              <a:spcBef>
                <a:spcPts val="200"/>
              </a:spcBef>
              <a:spcAft>
                <a:spcPts val="200"/>
              </a:spcAft>
              <a:defRPr/>
            </a:pPr>
            <a:endParaRPr lang="en-GB" sz="600" dirty="0">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n-GB" sz="1100" b="1" dirty="0">
                <a:solidFill>
                  <a:srgbClr val="000000"/>
                </a:solidFill>
                <a:latin typeface="Verdana" panose="020B0604030504040204" pitchFamily="34" charset="0"/>
                <a:ea typeface="Verdana" panose="020B0604030504040204" pitchFamily="34" charset="0"/>
              </a:rPr>
              <a:t>Yvette Farmer </a:t>
            </a:r>
            <a:r>
              <a:rPr lang="en-GB" sz="1100" dirty="0">
                <a:solidFill>
                  <a:srgbClr val="000000"/>
                </a:solidFill>
                <a:latin typeface="Verdana" panose="020B0604030504040204" pitchFamily="34" charset="0"/>
                <a:ea typeface="Verdana" panose="020B0604030504040204" pitchFamily="34" charset="0"/>
              </a:rPr>
              <a:t>is a teacher with a background in psychology and health science. She has taught university classes as well as primary school for many years and also has experience running workshops.</a:t>
            </a:r>
            <a:endParaRPr lang="en-GB" sz="1100" b="1" dirty="0">
              <a:solidFill>
                <a:srgbClr val="000000"/>
              </a:solidFill>
              <a:latin typeface="Verdana" panose="020B0604030504040204" pitchFamily="34" charset="0"/>
              <a:ea typeface="Verdana" panose="020B0604030504040204" pitchFamily="34" charset="0"/>
            </a:endParaRPr>
          </a:p>
          <a:p>
            <a:pPr marL="171450" indent="-171450">
              <a:buFont typeface="Arial" panose="020B0604020202020204" pitchFamily="34" charset="0"/>
              <a:buChar char="•"/>
            </a:pPr>
            <a:endParaRPr lang="en-GB" sz="1100" b="1"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n-GB" sz="1100" dirty="0">
                <a:solidFill>
                  <a:srgbClr val="000000"/>
                </a:solidFill>
                <a:latin typeface="Verdana" panose="020B0604030504040204" pitchFamily="34" charset="0"/>
                <a:ea typeface="Verdana" panose="020B0604030504040204" pitchFamily="34" charset="0"/>
                <a:cs typeface="Verdana" panose="020B0604030504040204" pitchFamily="34" charset="0"/>
              </a:rPr>
              <a:t>Yvette</a:t>
            </a:r>
            <a:r>
              <a:rPr lang="en-GB" sz="1100" b="1"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GB" sz="1100" dirty="0">
                <a:solidFill>
                  <a:srgbClr val="000000"/>
                </a:solidFill>
                <a:latin typeface="Verdana" panose="020B0604030504040204" pitchFamily="34" charset="0"/>
                <a:ea typeface="Verdana" panose="020B0604030504040204" pitchFamily="34" charset="0"/>
                <a:cs typeface="Verdana" panose="020B0604030504040204" pitchFamily="34" charset="0"/>
              </a:rPr>
              <a:t>wrote </a:t>
            </a:r>
            <a:r>
              <a:rPr lang="en-GB" sz="1100" i="1" dirty="0">
                <a:solidFill>
                  <a:srgbClr val="000000"/>
                </a:solidFill>
                <a:latin typeface="Verdana" panose="020B0604030504040204" pitchFamily="34" charset="0"/>
                <a:ea typeface="Verdana" panose="020B0604030504040204" pitchFamily="34" charset="0"/>
                <a:cs typeface="Verdana" panose="020B0604030504040204" pitchFamily="34" charset="0"/>
              </a:rPr>
              <a:t>Nature Knows </a:t>
            </a:r>
            <a:r>
              <a:rPr lang="en-GB" sz="1100" dirty="0">
                <a:solidFill>
                  <a:srgbClr val="000000"/>
                </a:solidFill>
                <a:latin typeface="Verdana" panose="020B0604030504040204" pitchFamily="34" charset="0"/>
                <a:ea typeface="Verdana" panose="020B0604030504040204" pitchFamily="34" charset="0"/>
                <a:cs typeface="Verdana" panose="020B0604030504040204" pitchFamily="34" charset="0"/>
              </a:rPr>
              <a:t>after a camping trip with her own family. The experience of being in nature, disconnected from the digital world and from roads and shops and bright lights, gave her the space for her own creativity.</a:t>
            </a:r>
          </a:p>
          <a:p>
            <a:pPr marL="171450" indent="-171450">
              <a:buFont typeface="Arial" panose="020B0604020202020204" pitchFamily="34" charset="0"/>
              <a:buChar char="•"/>
            </a:pPr>
            <a:endParaRPr lang="en-GB" sz="11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n-GB" sz="1100" b="1" dirty="0">
                <a:solidFill>
                  <a:srgbClr val="000000"/>
                </a:solidFill>
                <a:latin typeface="Verdana" panose="020B0604030504040204" pitchFamily="34" charset="0"/>
                <a:ea typeface="Verdana" panose="020B0604030504040204" pitchFamily="34" charset="0"/>
                <a:cs typeface="Verdana" panose="020B0604030504040204" pitchFamily="34" charset="0"/>
              </a:rPr>
              <a:t>Chloe Jasmine Harris </a:t>
            </a:r>
            <a:r>
              <a:rPr lang="en-GB" sz="1100" dirty="0">
                <a:solidFill>
                  <a:srgbClr val="000000"/>
                </a:solidFill>
                <a:latin typeface="Verdana" panose="020B0604030504040204" pitchFamily="34" charset="0"/>
                <a:ea typeface="Verdana" panose="020B0604030504040204" pitchFamily="34" charset="0"/>
                <a:cs typeface="Verdana" panose="020B0604030504040204" pitchFamily="34" charset="0"/>
              </a:rPr>
              <a:t>is a commercial and children’s illustrator.</a:t>
            </a:r>
            <a:r>
              <a:rPr lang="en-GB" sz="1100" b="1"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GB" sz="1100" dirty="0">
                <a:solidFill>
                  <a:srgbClr val="000000"/>
                </a:solidFill>
                <a:latin typeface="Verdana" panose="020B0604030504040204" pitchFamily="34" charset="0"/>
                <a:ea typeface="Verdana" panose="020B0604030504040204" pitchFamily="34" charset="0"/>
                <a:cs typeface="Verdana" panose="020B0604030504040204" pitchFamily="34" charset="0"/>
              </a:rPr>
              <a:t>She loves building intricate worlds, telling stories and playing with movement and colour.</a:t>
            </a:r>
          </a:p>
          <a:p>
            <a:pPr marL="171450" indent="-171450">
              <a:buFont typeface="Arial" panose="020B0604020202020204" pitchFamily="34" charset="0"/>
              <a:buChar char="•"/>
            </a:pPr>
            <a:endParaRPr lang="en-GB" sz="11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n-GB" sz="1100" dirty="0">
                <a:solidFill>
                  <a:srgbClr val="000000"/>
                </a:solidFill>
                <a:latin typeface="Verdana" panose="020B0604030504040204" pitchFamily="34" charset="0"/>
                <a:ea typeface="Verdana" panose="020B0604030504040204" pitchFamily="34" charset="0"/>
                <a:cs typeface="Verdana" panose="020B0604030504040204" pitchFamily="34" charset="0"/>
              </a:rPr>
              <a:t>Chloe has illustrated four picture books, two of which, </a:t>
            </a:r>
            <a:r>
              <a:rPr lang="en-GB" sz="1100" i="1" dirty="0">
                <a:solidFill>
                  <a:srgbClr val="000000"/>
                </a:solidFill>
                <a:latin typeface="Verdana" panose="020B0604030504040204" pitchFamily="34" charset="0"/>
                <a:ea typeface="Verdana" panose="020B0604030504040204" pitchFamily="34" charset="0"/>
                <a:cs typeface="Verdana" panose="020B0604030504040204" pitchFamily="34" charset="0"/>
              </a:rPr>
              <a:t>Henry Turnip</a:t>
            </a:r>
            <a:r>
              <a:rPr lang="en-GB" sz="1100" dirty="0">
                <a:solidFill>
                  <a:srgbClr val="000000"/>
                </a:solidFill>
                <a:latin typeface="Verdana" panose="020B0604030504040204" pitchFamily="34" charset="0"/>
                <a:ea typeface="Verdana" panose="020B0604030504040204" pitchFamily="34" charset="0"/>
                <a:cs typeface="Verdana" panose="020B0604030504040204" pitchFamily="34" charset="0"/>
              </a:rPr>
              <a:t> and </a:t>
            </a:r>
            <a:r>
              <a:rPr lang="en-GB" sz="1100" i="1" dirty="0">
                <a:solidFill>
                  <a:srgbClr val="000000"/>
                </a:solidFill>
                <a:latin typeface="Verdana" panose="020B0604030504040204" pitchFamily="34" charset="0"/>
                <a:ea typeface="Verdana" panose="020B0604030504040204" pitchFamily="34" charset="0"/>
                <a:cs typeface="Verdana" panose="020B0604030504040204" pitchFamily="34" charset="0"/>
              </a:rPr>
              <a:t>Maple the Brave</a:t>
            </a:r>
            <a:r>
              <a:rPr lang="en-GB" sz="1100" dirty="0">
                <a:solidFill>
                  <a:srgbClr val="000000"/>
                </a:solidFill>
                <a:latin typeface="Verdana" panose="020B0604030504040204" pitchFamily="34" charset="0"/>
                <a:ea typeface="Verdana" panose="020B0604030504040204" pitchFamily="34" charset="0"/>
                <a:cs typeface="Verdana" panose="020B0604030504040204" pitchFamily="34" charset="0"/>
              </a:rPr>
              <a:t>, she both wrote and illustrated.</a:t>
            </a:r>
          </a:p>
          <a:p>
            <a:pPr marL="171450" indent="-171450">
              <a:buFont typeface="Arial" panose="020B0604020202020204" pitchFamily="34" charset="0"/>
              <a:buChar char="•"/>
            </a:pPr>
            <a:endParaRPr lang="en-GB" sz="11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n-GB" sz="1100" b="1" dirty="0">
                <a:solidFill>
                  <a:srgbClr val="000000"/>
                </a:solidFill>
                <a:latin typeface="Verdana" panose="020B0604030504040204" pitchFamily="34" charset="0"/>
                <a:ea typeface="Verdana" panose="020B0604030504040204" pitchFamily="34" charset="0"/>
                <a:cs typeface="Verdana" panose="020B0604030504040204" pitchFamily="34" charset="0"/>
              </a:rPr>
              <a:t>Yvette is located in Wollongong and Chloe is based in Sydney</a:t>
            </a:r>
            <a:r>
              <a:rPr lang="en-GB" sz="1100" dirty="0">
                <a:solidFill>
                  <a:srgbClr val="000000"/>
                </a:solidFill>
                <a:latin typeface="Verdana" panose="020B0604030504040204" pitchFamily="34" charset="0"/>
                <a:ea typeface="Verdana" panose="020B0604030504040204" pitchFamily="34" charset="0"/>
                <a:cs typeface="Verdana" panose="020B0604030504040204" pitchFamily="34" charset="0"/>
              </a:rPr>
              <a:t>.</a:t>
            </a:r>
            <a:endParaRPr lang="en-GB" sz="1100" dirty="0">
              <a:latin typeface="Verdana" panose="020B0604030504040204" pitchFamily="34" charset="0"/>
              <a:ea typeface="Verdana" panose="020B0604030504040204" pitchFamily="34" charset="0"/>
              <a:cs typeface="Verdana" panose="020B0604030504040204" pitchFamily="34" charset="0"/>
            </a:endParaRPr>
          </a:p>
        </p:txBody>
      </p:sp>
      <p:cxnSp>
        <p:nvCxnSpPr>
          <p:cNvPr id="7" name="Straight Connector 6">
            <a:extLst>
              <a:ext uri="{FF2B5EF4-FFF2-40B4-BE49-F238E27FC236}">
                <a16:creationId xmlns:a16="http://schemas.microsoft.com/office/drawing/2014/main" id="{B695EABF-32A6-7172-214A-FA978F457413}"/>
              </a:ext>
            </a:extLst>
          </p:cNvPr>
          <p:cNvCxnSpPr>
            <a:cxnSpLocks/>
          </p:cNvCxnSpPr>
          <p:nvPr/>
        </p:nvCxnSpPr>
        <p:spPr>
          <a:xfrm>
            <a:off x="5359562" y="1421329"/>
            <a:ext cx="980599" cy="0"/>
          </a:xfrm>
          <a:prstGeom prst="line">
            <a:avLst/>
          </a:prstGeom>
          <a:ln w="38100" cap="rnd">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37C6BDE-C276-C636-E11F-6AFE8A06BC56}"/>
              </a:ext>
            </a:extLst>
          </p:cNvPr>
          <p:cNvSpPr txBox="1"/>
          <p:nvPr>
            <p:custDataLst>
              <p:tags r:id="rId3"/>
            </p:custDataLst>
          </p:nvPr>
        </p:nvSpPr>
        <p:spPr>
          <a:xfrm>
            <a:off x="5228595" y="410790"/>
            <a:ext cx="6756575" cy="749755"/>
          </a:xfrm>
          <a:prstGeom prst="rect">
            <a:avLst/>
          </a:prstGeom>
          <a:noFill/>
        </p:spPr>
        <p:txBody>
          <a:bodyPr wrap="square" lIns="91440" tIns="45720" rIns="91440" bIns="45720" rtlCol="0" anchor="t">
            <a:noAutofit/>
          </a:bodyPr>
          <a:lstStyle/>
          <a:p>
            <a:pPr defTabSz="914400">
              <a:defRPr/>
            </a:pPr>
            <a:r>
              <a:rPr lang="en-AU" sz="2800" b="1" dirty="0">
                <a:latin typeface="Verdana"/>
                <a:ea typeface="Verdana"/>
                <a:cs typeface="Verdana" panose="020B0604030504040204" pitchFamily="34" charset="0"/>
              </a:rPr>
              <a:t>Nature Knows</a:t>
            </a:r>
          </a:p>
          <a:p>
            <a:pPr>
              <a:defRPr/>
            </a:pPr>
            <a:r>
              <a:rPr lang="en-US" sz="1600" dirty="0">
                <a:latin typeface="Verdana"/>
                <a:ea typeface="Verdana"/>
                <a:cs typeface="Verdana" panose="020B0604030504040204" pitchFamily="34" charset="0"/>
              </a:rPr>
              <a:t>Yvette Farmer and Chloe Jasmine Harris</a:t>
            </a:r>
            <a:endParaRPr lang="en-US" sz="160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descr="A child standing on a rock surrounded by trees and water&#10;&#10;AI-generated content may be incorrect.">
            <a:extLst>
              <a:ext uri="{FF2B5EF4-FFF2-40B4-BE49-F238E27FC236}">
                <a16:creationId xmlns:a16="http://schemas.microsoft.com/office/drawing/2014/main" id="{6781FAFB-5367-C723-AF1D-F1451B38A0C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0" y="2987"/>
            <a:ext cx="5027065" cy="6855013"/>
          </a:xfrm>
          <a:prstGeom prst="rect">
            <a:avLst/>
          </a:prstGeom>
        </p:spPr>
      </p:pic>
    </p:spTree>
    <p:extLst>
      <p:ext uri="{BB962C8B-B14F-4D97-AF65-F5344CB8AC3E}">
        <p14:creationId xmlns:p14="http://schemas.microsoft.com/office/powerpoint/2010/main" val="97567875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0500653883_61df4_remote_6_75d50.jpg?width=2098"/>
          <p:cNvPicPr>
            <a:picLocks noChangeAspect="1"/>
          </p:cNvPicPr>
          <p:nvPr/>
        </p:nvPicPr>
        <p:blipFill>
          <a:blip r:embed="rId3"/>
          <a:stretch>
            <a:fillRect/>
          </a:stretch>
        </p:blipFill>
        <p:spPr>
          <a:xfrm>
            <a:off x="1081088" y="381000"/>
            <a:ext cx="9991725" cy="6096000"/>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2FB33-033D-595A-FAB3-EC088422E951}"/>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1017CC74-2AD9-0995-BE35-31A4F7B5B30C}"/>
              </a:ext>
            </a:extLst>
          </p:cNvPr>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Mouse's Wood</a:t>
            </a:r>
            <a:endParaRPr lang="en-US" sz="2000" dirty="0"/>
          </a:p>
          <a:p>
            <a:pPr marL="0" indent="0" algn="l">
              <a:spcBef>
                <a:spcPts val="675"/>
              </a:spcBef>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Alice Melvin</a:t>
            </a:r>
            <a:endParaRPr lang="en-US" sz="2000" dirty="0"/>
          </a:p>
          <a:p>
            <a:pPr marL="0" indent="0" algn="l">
              <a:spcBef>
                <a:spcPts val="1500"/>
              </a:spcBef>
              <a:buNone/>
            </a:pPr>
            <a:r>
              <a:rPr lang="en-US" sz="1125" strike="noStrike" dirty="0">
                <a:solidFill>
                  <a:srgbClr val="000000"/>
                </a:solidFill>
                <a:latin typeface="open sans" pitchFamily="34" charset="0"/>
                <a:ea typeface="open sans" pitchFamily="34" charset="-122"/>
                <a:cs typeface="open sans" pitchFamily="34" charset="-120"/>
              </a:rPr>
              <a:t>A board edition of the book described by the </a:t>
            </a:r>
            <a:r>
              <a:rPr lang="en-US" sz="1125" i="1" strike="noStrike" dirty="0">
                <a:solidFill>
                  <a:srgbClr val="000000"/>
                </a:solidFill>
                <a:latin typeface="open sans" pitchFamily="34" charset="0"/>
                <a:ea typeface="open sans" pitchFamily="34" charset="-122"/>
                <a:cs typeface="open sans" pitchFamily="34" charset="-120"/>
              </a:rPr>
              <a:t>Daily Telegraph</a:t>
            </a:r>
            <a:r>
              <a:rPr lang="en-US" sz="1125" strike="noStrike" dirty="0">
                <a:solidFill>
                  <a:srgbClr val="000000"/>
                </a:solidFill>
                <a:latin typeface="open sans" pitchFamily="34" charset="0"/>
                <a:ea typeface="open sans" pitchFamily="34" charset="-122"/>
                <a:cs typeface="open sans" pitchFamily="34" charset="-120"/>
              </a:rPr>
              <a:t> as 'an utter gem'.</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Written in a gentle rhyme that reflects the slow pace of Mouse's rambling journey, and illustrated in the inimitable style of Alice Melvin, Mouse's Wood is a heart-warming celebration of slow living in nature.  </a:t>
            </a:r>
            <a:endParaRPr lang="en-US" sz="2000" dirty="0"/>
          </a:p>
          <a:p>
            <a:pPr marL="342900" indent="-342900" algn="l">
              <a:spcBef>
                <a:spcPts val="1500"/>
              </a:spcBef>
              <a:buSzPct val="100000"/>
              <a:buChar char="•"/>
            </a:pPr>
            <a:r>
              <a:rPr lang="en-US" sz="1125" strike="noStrike" dirty="0">
                <a:solidFill>
                  <a:srgbClr val="000000"/>
                </a:solidFill>
                <a:latin typeface="open sans" pitchFamily="34" charset="0"/>
                <a:ea typeface="open sans" pitchFamily="34" charset="-122"/>
                <a:cs typeface="open sans" pitchFamily="34" charset="-120"/>
              </a:rPr>
              <a:t>The highly popular, incredibly charming Mouse's Wood is now in board book format for the youngest of readers!</a:t>
            </a:r>
            <a:endParaRPr lang="en-US" sz="2000" dirty="0"/>
          </a:p>
          <a:p>
            <a:pPr marL="342900" indent="-342900" algn="l">
              <a:buSzPct val="100000"/>
              <a:buChar char="•"/>
            </a:pPr>
            <a:r>
              <a:rPr lang="en-US" sz="1125" strike="noStrike" dirty="0">
                <a:solidFill>
                  <a:srgbClr val="000000"/>
                </a:solidFill>
                <a:latin typeface="open sans" pitchFamily="34" charset="0"/>
                <a:ea typeface="open sans" pitchFamily="34" charset="-122"/>
                <a:cs typeface="open sans" pitchFamily="34" charset="-120"/>
              </a:rPr>
              <a:t>Celebrates living in connection with nature through the gentle tale of a mouse and his friends in the forest.</a:t>
            </a:r>
            <a:endParaRPr lang="en-US" sz="2000" dirty="0"/>
          </a:p>
          <a:p>
            <a:pPr marL="342900" indent="-342900" algn="l">
              <a:buSzPct val="100000"/>
              <a:buChar char="•"/>
            </a:pPr>
            <a:r>
              <a:rPr lang="en-US" sz="1125" strike="noStrike" dirty="0">
                <a:solidFill>
                  <a:srgbClr val="000000"/>
                </a:solidFill>
                <a:latin typeface="open sans" pitchFamily="34" charset="0"/>
                <a:ea typeface="open sans" pitchFamily="34" charset="-122"/>
                <a:cs typeface="open sans" pitchFamily="34" charset="-120"/>
              </a:rPr>
              <a:t>Hand-drawn and painted illustrations combine with novelty die-cut flaps to give the reader the experience of exploring Mouse's environment and his many animal friends and neighbors for themselves. The lift-the-flap format is highly interactive and engaging, allowing young readers to peek inside animals' homes.</a:t>
            </a:r>
            <a:endParaRPr lang="en-US" sz="2000" dirty="0"/>
          </a:p>
          <a:p>
            <a:pPr marL="342900" indent="-342900" algn="l">
              <a:buSzPct val="100000"/>
              <a:buChar char="•"/>
            </a:pPr>
            <a:r>
              <a:rPr lang="en-US" sz="1125" strike="noStrike" dirty="0">
                <a:solidFill>
                  <a:srgbClr val="000000"/>
                </a:solidFill>
                <a:latin typeface="open sans" pitchFamily="34" charset="0"/>
                <a:ea typeface="open sans" pitchFamily="34" charset="-122"/>
                <a:cs typeface="open sans" pitchFamily="34" charset="-120"/>
              </a:rPr>
              <a:t>A nature calendar completes the book, allowing children to discover the birds, insects, animals and plants living in harmony with the changing seasons.</a:t>
            </a:r>
            <a:endParaRPr lang="en-US" sz="2000" dirty="0"/>
          </a:p>
          <a:p>
            <a:pPr marL="342900" indent="-342900" algn="l">
              <a:buSzPct val="100000"/>
              <a:buChar char="•"/>
            </a:pPr>
            <a:r>
              <a:rPr lang="en-US" sz="1125" strike="noStrike" dirty="0">
                <a:solidFill>
                  <a:srgbClr val="000000"/>
                </a:solidFill>
                <a:latin typeface="open sans" pitchFamily="34" charset="0"/>
                <a:ea typeface="open sans" pitchFamily="34" charset="-122"/>
                <a:cs typeface="open sans" pitchFamily="34" charset="-120"/>
              </a:rPr>
              <a:t>The mouse books, featuring the artwork of award-winning illustrator Alice Melvin, have become a beloved series with young readers.</a:t>
            </a:r>
            <a:endParaRPr lang="en-US" sz="2000" dirty="0"/>
          </a:p>
          <a:p>
            <a:pPr marL="342900" indent="-342900" algn="l">
              <a:buSzPct val="100000"/>
              <a:buChar char="•"/>
            </a:pPr>
            <a:r>
              <a:rPr lang="en-US" sz="1125" strike="noStrike" dirty="0">
                <a:solidFill>
                  <a:srgbClr val="000000"/>
                </a:solidFill>
                <a:latin typeface="open sans" pitchFamily="34" charset="0"/>
                <a:ea typeface="open sans" pitchFamily="34" charset="-122"/>
                <a:cs typeface="open sans" pitchFamily="34" charset="-120"/>
              </a:rPr>
              <a:t>Brings this delightful story to younger readers.</a:t>
            </a:r>
            <a:br>
              <a:rPr lang="en-US" sz="1125" strike="noStrike" dirty="0">
                <a:solidFill>
                  <a:srgbClr val="000000"/>
                </a:solidFill>
                <a:latin typeface="open sans" pitchFamily="34" charset="0"/>
                <a:ea typeface="open sans" pitchFamily="34" charset="-122"/>
                <a:cs typeface="open sans" pitchFamily="34" charset="-120"/>
              </a:rPr>
            </a:br>
            <a:endParaRPr lang="en-US" sz="2000" dirty="0"/>
          </a:p>
          <a:p>
            <a:pPr algn="l">
              <a:buSzPct val="100000"/>
            </a:pPr>
            <a:r>
              <a:rPr lang="en-US" sz="1125" b="1" strike="noStrike" dirty="0">
                <a:solidFill>
                  <a:srgbClr val="000000"/>
                </a:solidFill>
                <a:latin typeface="open sans" pitchFamily="34" charset="0"/>
                <a:ea typeface="open sans" pitchFamily="34" charset="-122"/>
                <a:cs typeface="open sans" pitchFamily="34" charset="-120"/>
              </a:rPr>
              <a:t>Ages 3+</a:t>
            </a:r>
            <a:endParaRPr lang="en-US" sz="2000" b="1" dirty="0"/>
          </a:p>
        </p:txBody>
      </p:sp>
      <p:pic>
        <p:nvPicPr>
          <p:cNvPr id="3" name="Image 0" descr="https://api.edelweiss.plus/jacketcovers/ea/bndv/images/jacket_covers/original/9780500653883_47f0_remote__f5b84.jpg?width=1140">
            <a:extLst>
              <a:ext uri="{FF2B5EF4-FFF2-40B4-BE49-F238E27FC236}">
                <a16:creationId xmlns:a16="http://schemas.microsoft.com/office/drawing/2014/main" id="{C101508A-F710-AF30-3304-E916324E1B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3875" y="200025"/>
            <a:ext cx="5429250" cy="6477000"/>
          </a:xfrm>
          <a:prstGeom prst="rect">
            <a:avLst/>
          </a:prstGeom>
          <a:effectLst>
            <a:outerShdw blurRad="50800" dist="38100" dir="5400000" algn="t" rotWithShape="0">
              <a:prstClr val="black">
                <a:alpha val="40000"/>
              </a:prstClr>
            </a:outerShdw>
          </a:effectLst>
        </p:spPr>
      </p:pic>
      <p:sp>
        <p:nvSpPr>
          <p:cNvPr id="4" name="Text 0">
            <a:extLst>
              <a:ext uri="{FF2B5EF4-FFF2-40B4-BE49-F238E27FC236}">
                <a16:creationId xmlns:a16="http://schemas.microsoft.com/office/drawing/2014/main" id="{68AD87B9-C551-67D7-D809-D64410E6630D}"/>
              </a:ext>
            </a:extLst>
          </p:cNvPr>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$21.99 | NZ $24.99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9780500653883</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26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Board Book</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211 mm x 173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Thames and Hudson Ltd</a:t>
            </a:r>
            <a:endParaRPr lang="en-US" sz="800" dirty="0"/>
          </a:p>
        </p:txBody>
      </p:sp>
    </p:spTree>
    <p:extLst>
      <p:ext uri="{BB962C8B-B14F-4D97-AF65-F5344CB8AC3E}">
        <p14:creationId xmlns:p14="http://schemas.microsoft.com/office/powerpoint/2010/main" val="287322905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jacket_covers/original/9781419783050_9d3d_remote__0188e.jpg?width=1440"/>
          <p:cNvPicPr>
            <a:picLocks noChangeAspect="1"/>
          </p:cNvPicPr>
          <p:nvPr/>
        </p:nvPicPr>
        <p:blipFill>
          <a:blip r:embed="rId3"/>
          <a:stretch>
            <a:fillRect/>
          </a:stretch>
        </p:blipFill>
        <p:spPr>
          <a:xfrm>
            <a:off x="2667000" y="0"/>
            <a:ext cx="6858000" cy="6858000"/>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Odd Bugs (A Curious Crittters Board Book)</a:t>
            </a:r>
            <a:endParaRPr lang="en-US" sz="2000" dirty="0"/>
          </a:p>
          <a:p>
            <a:pPr marL="0" indent="0" algn="l">
              <a:spcBef>
                <a:spcPts val="375"/>
              </a:spcBef>
              <a:spcAft>
                <a:spcPts val="375"/>
              </a:spcAft>
              <a:buNone/>
            </a:pPr>
            <a:r>
              <a:rPr lang="en-US" sz="1425" strike="noStrike" dirty="0">
                <a:solidFill>
                  <a:srgbClr val="000000"/>
                </a:solidFill>
                <a:latin typeface="open sans" pitchFamily="34" charset="0"/>
                <a:ea typeface="open sans" pitchFamily="34" charset="-122"/>
                <a:cs typeface="open sans" pitchFamily="34" charset="-120"/>
              </a:rPr>
              <a:t>MEET NATURE'S WEIRDEST INSECTS</a:t>
            </a:r>
            <a:endParaRPr lang="en-US" sz="2000" dirty="0"/>
          </a:p>
          <a:p>
            <a:pPr marL="0" indent="0" algn="l">
              <a:spcBef>
                <a:spcPts val="675"/>
              </a:spcBef>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Laura Gehl</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Meet nature’s oddballs in author Laura Gehl and illustrator Gareth Lucas’s engaging board book about some of the most unique insects in the world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Get ready to buzz with excitement! Odd Bugs introduces babies and toddlers to highly unusual creepy-crawlies, including a beautiful glasswing butterfly and the treacherous robber fly! </a:t>
            </a:r>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Lively rhyming verses provide the comforting repetition that little ones crave, even as their minds are opened to new and fascinating creatures from around the world. At the end of the book, readers will find photographs of each bug, along with more detailed factual information. The eight insects featured are the goliath beetle, Picasso moth, red-headed bush cricket, saddleback caterpillar, robber fly, glasswing butterfly, and the leaf insect. </a:t>
            </a:r>
            <a:endParaRPr lang="en-US"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Age-appropriate facts accompany a stunning illustration of each weird bug, and back matter offers photographs of each critter as well as more detailed information.</a:t>
            </a:r>
            <a:br>
              <a:rPr lang="en-US" sz="1125" strike="noStrike" dirty="0">
                <a:solidFill>
                  <a:srgbClr val="000000"/>
                </a:solidFill>
                <a:latin typeface="open sans" pitchFamily="34" charset="0"/>
                <a:ea typeface="open sans" pitchFamily="34" charset="-122"/>
                <a:cs typeface="open sans" pitchFamily="34" charset="-120"/>
              </a:rPr>
            </a:br>
            <a:endParaRPr lang="en-US" sz="1125" strike="noStrike" dirty="0">
              <a:solidFill>
                <a:srgbClr val="000000"/>
              </a:solidFill>
              <a:latin typeface="open sans" pitchFamily="34" charset="0"/>
              <a:ea typeface="open sans" pitchFamily="34" charset="-122"/>
              <a:cs typeface="open sans" pitchFamily="34" charset="-120"/>
            </a:endParaRPr>
          </a:p>
          <a:p>
            <a:pPr algn="l">
              <a:spcBef>
                <a:spcPts val="600"/>
              </a:spcBef>
            </a:pPr>
            <a:r>
              <a:rPr lang="en-US" sz="1125" b="1" dirty="0">
                <a:latin typeface="open sans" pitchFamily="34" charset="0"/>
                <a:ea typeface="open sans" pitchFamily="34" charset="-122"/>
                <a:cs typeface="open sans" pitchFamily="34" charset="-120"/>
              </a:rPr>
              <a:t>AGES 1-4</a:t>
            </a:r>
            <a:endParaRPr lang="en-US" sz="2000" b="1" dirty="0"/>
          </a:p>
        </p:txBody>
      </p:sp>
      <p:pic>
        <p:nvPicPr>
          <p:cNvPr id="3" name="Image 0" descr="https://api.edelweiss.plus/jacketcovers/ea/bndv/images/jacket_covers/original/9781419783050_9d3d_remote__0188e.jpg?width=1200"/>
          <p:cNvPicPr>
            <a:picLocks noChangeAspect="1"/>
          </p:cNvPicPr>
          <p:nvPr/>
        </p:nvPicPr>
        <p:blipFill>
          <a:blip r:embed="rId3"/>
          <a:stretch>
            <a:fillRect/>
          </a:stretch>
        </p:blipFill>
        <p:spPr>
          <a:xfrm>
            <a:off x="381000" y="476250"/>
            <a:ext cx="5715000" cy="5715000"/>
          </a:xfrm>
          <a:prstGeom prst="rect">
            <a:avLst/>
          </a:prstGeom>
          <a:effectLst>
            <a:outerShdw blurRad="50800" dist="38100" dir="5400000" algn="t" rotWithShape="0">
              <a:prstClr val="black">
                <a:alpha val="40000"/>
              </a:prstClr>
            </a:outerShdw>
          </a:effectLst>
        </p:spPr>
      </p:pic>
      <p:sp>
        <p:nvSpPr>
          <p:cNvPr id="4" name="Text 0"/>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$14.99 | NZ $19.99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9781419783050</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22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Board Book</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178 mm x 178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Abrams Appleseed</a:t>
            </a:r>
            <a:endParaRPr lang="en-US" sz="800"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419783050_17be3_remote_1_814cd.jpg?width=2400"/>
          <p:cNvPicPr>
            <a:picLocks noChangeAspect="1"/>
          </p:cNvPicPr>
          <p:nvPr/>
        </p:nvPicPr>
        <p:blipFill>
          <a:blip r:embed="rId3"/>
          <a:stretch>
            <a:fillRect/>
          </a:stretch>
        </p:blipFill>
        <p:spPr>
          <a:xfrm>
            <a:off x="381000" y="381000"/>
            <a:ext cx="11430000" cy="5810326"/>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419783050_2aa6e_remote_2_df223.jpg?width=2400"/>
          <p:cNvPicPr>
            <a:picLocks noChangeAspect="1"/>
          </p:cNvPicPr>
          <p:nvPr/>
        </p:nvPicPr>
        <p:blipFill>
          <a:blip r:embed="rId3"/>
          <a:stretch>
            <a:fillRect/>
          </a:stretch>
        </p:blipFill>
        <p:spPr>
          <a:xfrm>
            <a:off x="381000" y="381000"/>
            <a:ext cx="11430000" cy="5810326"/>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419783050_34803_remote_3_b0a5f.jpg?width=2400"/>
          <p:cNvPicPr>
            <a:picLocks noChangeAspect="1"/>
          </p:cNvPicPr>
          <p:nvPr/>
        </p:nvPicPr>
        <p:blipFill>
          <a:blip r:embed="rId3"/>
          <a:stretch>
            <a:fillRect/>
          </a:stretch>
        </p:blipFill>
        <p:spPr>
          <a:xfrm>
            <a:off x="381000" y="381000"/>
            <a:ext cx="11430000" cy="5810326"/>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illustrations/original/9781419783050_4a2d6_remote_4_7be1c.jpg?width=2400"/>
          <p:cNvPicPr>
            <a:picLocks noChangeAspect="1"/>
          </p:cNvPicPr>
          <p:nvPr/>
        </p:nvPicPr>
        <p:blipFill>
          <a:blip r:embed="rId3"/>
          <a:stretch>
            <a:fillRect/>
          </a:stretch>
        </p:blipFill>
        <p:spPr>
          <a:xfrm>
            <a:off x="381000" y="381000"/>
            <a:ext cx="11430000" cy="5810326"/>
          </a:xfrm>
          <a:prstGeom prst="rect">
            <a:avLst/>
          </a:prstGeom>
          <a:ln>
            <a:solidFill>
              <a:schemeClr val="bg1">
                <a:lumMod val="85000"/>
              </a:schemeClr>
            </a:solid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4DF74-D2F5-B2A0-CA3A-A815588BC44A}"/>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CBBA857E-5ECB-D737-1609-64AA1C32A44F}"/>
              </a:ext>
            </a:extLst>
          </p:cNvPr>
          <p:cNvSpPr>
            <a:spLocks noGrp="1"/>
          </p:cNvSpPr>
          <p:nvPr>
            <p:ph type="body" idx="100" hasCustomPrompt="1"/>
          </p:nvPr>
        </p:nvSpPr>
        <p:spPr>
          <a:xfrm>
            <a:off x="6477000" y="381000"/>
            <a:ext cx="5381625" cy="5143500"/>
          </a:xfrm>
          <a:prstGeom prst="rect">
            <a:avLst/>
          </a:prstGeom>
          <a:solidFill>
            <a:srgbClr val="FFFFFF">
              <a:alpha val="0"/>
            </a:srgbClr>
          </a:solidFill>
          <a:ln/>
        </p:spPr>
        <p:txBody>
          <a:bodyPr wrap="square" rtlCol="0">
            <a:normAutofit/>
          </a:bodyPr>
          <a:lstStyle/>
          <a:p>
            <a:pPr marL="0" indent="0" algn="l">
              <a:spcBef>
                <a:spcPts val="375"/>
              </a:spcBef>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Odd Bugs (A Curious Crittters Board Book)</a:t>
            </a:r>
            <a:endParaRPr lang="en-US" sz="2000" dirty="0"/>
          </a:p>
          <a:p>
            <a:pPr marL="0" indent="0" algn="l">
              <a:spcBef>
                <a:spcPts val="375"/>
              </a:spcBef>
              <a:spcAft>
                <a:spcPts val="375"/>
              </a:spcAft>
              <a:buNone/>
            </a:pPr>
            <a:r>
              <a:rPr lang="en-US" sz="1425" strike="noStrike" dirty="0">
                <a:solidFill>
                  <a:srgbClr val="000000"/>
                </a:solidFill>
                <a:latin typeface="open sans" pitchFamily="34" charset="0"/>
                <a:ea typeface="open sans" pitchFamily="34" charset="-122"/>
                <a:cs typeface="open sans" pitchFamily="34" charset="-120"/>
              </a:rPr>
              <a:t>MEET NATURE'S WEIRDEST INSECTS</a:t>
            </a:r>
            <a:endParaRPr lang="en-US" sz="2000" dirty="0"/>
          </a:p>
          <a:p>
            <a:pPr marL="0" indent="0" algn="l">
              <a:spcBef>
                <a:spcPts val="675"/>
              </a:spcBef>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Laura Gehl</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Meet nature’s oddballs in author Laura Gehl and illustrator Gareth Lucas’s engaging board book about some of the most unique insects in the world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Get ready to buzz with excitement! Odd Bugs introduces babies and toddlers to highly unusual creepy-crawlies, including a beautiful glasswing butterfly and the treacherous robber fly! </a:t>
            </a:r>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Lively rhyming verses provide the comforting repetition that little ones crave, even as their minds are opened to new and fascinating creatures from around the world. At the end of the book, readers will find photographs of each bug, along with more detailed factual information. The eight insects featured are the goliath beetle, Picasso moth, red-headed bush cricket, saddleback caterpillar, robber fly, glasswing butterfly, and the leaf insect. </a:t>
            </a:r>
            <a:endParaRPr lang="en-US" dirty="0"/>
          </a:p>
          <a:p>
            <a:pPr marL="171450" indent="-171450" algn="l">
              <a:spcBef>
                <a:spcPts val="600"/>
              </a:spcBef>
              <a:buFont typeface="Arial" panose="020B0604020202020204" pitchFamily="34" charset="0"/>
              <a:buChar char="•"/>
            </a:pPr>
            <a:r>
              <a:rPr lang="en-US" sz="1125" strike="noStrike" dirty="0">
                <a:solidFill>
                  <a:srgbClr val="000000"/>
                </a:solidFill>
                <a:latin typeface="open sans" pitchFamily="34" charset="0"/>
                <a:ea typeface="open sans" pitchFamily="34" charset="-122"/>
                <a:cs typeface="open sans" pitchFamily="34" charset="-120"/>
              </a:rPr>
              <a:t>Age-appropriate facts accompany a stunning illustration of each weird bug, and back matter offers photographs of each critter as well as more detailed information.</a:t>
            </a:r>
            <a:br>
              <a:rPr lang="en-US" sz="1125" strike="noStrike" dirty="0">
                <a:solidFill>
                  <a:srgbClr val="000000"/>
                </a:solidFill>
                <a:latin typeface="open sans" pitchFamily="34" charset="0"/>
                <a:ea typeface="open sans" pitchFamily="34" charset="-122"/>
                <a:cs typeface="open sans" pitchFamily="34" charset="-120"/>
              </a:rPr>
            </a:br>
            <a:endParaRPr lang="en-US" sz="1125" strike="noStrike" dirty="0">
              <a:solidFill>
                <a:srgbClr val="000000"/>
              </a:solidFill>
              <a:latin typeface="open sans" pitchFamily="34" charset="0"/>
              <a:ea typeface="open sans" pitchFamily="34" charset="-122"/>
              <a:cs typeface="open sans" pitchFamily="34" charset="-120"/>
            </a:endParaRPr>
          </a:p>
          <a:p>
            <a:pPr algn="l">
              <a:spcBef>
                <a:spcPts val="600"/>
              </a:spcBef>
            </a:pPr>
            <a:r>
              <a:rPr lang="en-US" sz="1125" b="1" dirty="0">
                <a:latin typeface="open sans" pitchFamily="34" charset="0"/>
                <a:ea typeface="open sans" pitchFamily="34" charset="-122"/>
                <a:cs typeface="open sans" pitchFamily="34" charset="-120"/>
              </a:rPr>
              <a:t>AGES 1-4</a:t>
            </a:r>
            <a:endParaRPr lang="en-US" sz="2000" b="1" dirty="0"/>
          </a:p>
        </p:txBody>
      </p:sp>
      <p:pic>
        <p:nvPicPr>
          <p:cNvPr id="3" name="Image 0" descr="https://api.edelweiss.plus/jacketcovers/ea/bndv/images/jacket_covers/original/9781419783050_9d3d_remote__0188e.jpg?width=1200">
            <a:extLst>
              <a:ext uri="{FF2B5EF4-FFF2-40B4-BE49-F238E27FC236}">
                <a16:creationId xmlns:a16="http://schemas.microsoft.com/office/drawing/2014/main" id="{CA765FA3-A140-9FE1-B913-C7B3F653990D}"/>
              </a:ext>
            </a:extLst>
          </p:cNvPr>
          <p:cNvPicPr>
            <a:picLocks noChangeAspect="1"/>
          </p:cNvPicPr>
          <p:nvPr/>
        </p:nvPicPr>
        <p:blipFill>
          <a:blip r:embed="rId3"/>
          <a:stretch>
            <a:fillRect/>
          </a:stretch>
        </p:blipFill>
        <p:spPr>
          <a:xfrm>
            <a:off x="381000" y="476250"/>
            <a:ext cx="5715000" cy="5715000"/>
          </a:xfrm>
          <a:prstGeom prst="rect">
            <a:avLst/>
          </a:prstGeom>
          <a:effectLst>
            <a:outerShdw blurRad="50800" dist="38100" dir="5400000" algn="t" rotWithShape="0">
              <a:prstClr val="black">
                <a:alpha val="40000"/>
              </a:prstClr>
            </a:outerShdw>
          </a:effectLst>
        </p:spPr>
      </p:pic>
      <p:sp>
        <p:nvSpPr>
          <p:cNvPr id="4" name="Text 0">
            <a:extLst>
              <a:ext uri="{FF2B5EF4-FFF2-40B4-BE49-F238E27FC236}">
                <a16:creationId xmlns:a16="http://schemas.microsoft.com/office/drawing/2014/main" id="{50B36A5D-C41D-6F74-E92B-5ADA8DC0EE54}"/>
              </a:ext>
            </a:extLst>
          </p:cNvPr>
          <p:cNvSpPr>
            <a:spLocks noGrp="1"/>
          </p:cNvSpPr>
          <p:nvPr>
            <p:ph type="body" idx="101" hasCustomPrompt="1"/>
          </p:nvPr>
        </p:nvSpPr>
        <p:spPr>
          <a:xfrm>
            <a:off x="99822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$14.99 | NZ $19.99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9781419783050</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22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Board Book</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178 mm x 178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Abrams Appleseed</a:t>
            </a:r>
            <a:endParaRPr lang="en-US" sz="800" dirty="0"/>
          </a:p>
        </p:txBody>
      </p:sp>
    </p:spTree>
    <p:extLst>
      <p:ext uri="{BB962C8B-B14F-4D97-AF65-F5344CB8AC3E}">
        <p14:creationId xmlns:p14="http://schemas.microsoft.com/office/powerpoint/2010/main" val="393302705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pi.edelweiss.plus/jacketcovers/ea/bndv/images/jacket_covers/original/9781419774621_6b15_remote__3e8fe.jpg?width=1248"/>
          <p:cNvPicPr>
            <a:picLocks noChangeAspect="1"/>
          </p:cNvPicPr>
          <p:nvPr/>
        </p:nvPicPr>
        <p:blipFill>
          <a:blip r:embed="rId3"/>
          <a:stretch>
            <a:fillRect/>
          </a:stretch>
        </p:blipFill>
        <p:spPr>
          <a:xfrm>
            <a:off x="3124200" y="0"/>
            <a:ext cx="5943600" cy="6858000"/>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ATIONPOINT DATAPOINT SHAPETEXT BOXDATACONNECTIONID" val="2"/>
  <p:tag name="PRESENTATIONPOINT DATAPOINT SHAPETEXT BOXCOLUMN" val="Work Cover Title"/>
  <p:tag name="PRESENTATIONPOINT DATAPOINT SHAPETEXT BOXROWNUMBER" val="1"/>
  <p:tag name="PRESENTATIONPOINT DATAPOINT SHAPETEXT BOXALTERNATE" val="0"/>
  <p:tag name="PRESENTATIONPOINT DATAPOINT SHAPETEXT BOXALTERNATEINTERVAL" val="3"/>
  <p:tag name="PRESENTATIONPOINT DATAPOINT SHAPETEXT BOXLIMITTEXTLENGTH" val="0"/>
  <p:tag name="PRESENTATIONPOINT DATAPOINT SHAPETEXT BOXLIMITEXTMAXIMUMLENGTH" val="80"/>
  <p:tag name="PRESENTATIONPOINT DATAPOINT SHAPETEXT BOXAUTOADJUSTFONTSIZE" val="0"/>
  <p:tag name="PRESENTATIONPOINT DATAPOINT SHAPETEXT BOXMINIMUMCHARACTERS" val="10"/>
  <p:tag name="PRESENTATIONPOINT DATAPOINT SHAPETEXT BOXMAXIMUMCHARACTERS" val="80"/>
  <p:tag name="PRESENTATIONPOINT DATAPOINT SHAPETEXT BOXMINIMUMFONT" val="10"/>
  <p:tag name="PRESENTATIONPOINT DATAPOINT SHAPETEXT BOXMAXIMUMFONT" val="96"/>
  <p:tag name="PRESENTATIONPOINT DATAPOINT SHAPETEXT ISTICKER" val="False"/>
  <p:tag name="PRESENTATIONPOINT DATAPOINT SHAPETEXT TICKERDIRECTION" val="0"/>
  <p:tag name="PRESENTATIONPOINT DATAPOINT SHAPETEXT TICKERDURATION" val="10"/>
  <p:tag name="PRESENTATIONPOINT DATAPOINT SHAPETEXT TICKERREPEATTEXT" val="1"/>
  <p:tag name="PRESENTATIONPOINT DATAPOINT SHAPETEXT PLAYNOTIFICATION" val="0"/>
  <p:tag name="PRESENTATIONPOINT DATAPOINT SHAPETEXT USETEXTTOSPEECH" val="0"/>
  <p:tag name="PRESENTATIONPOINT DATAPOINT SHAPETEXT USEVOICEQUEUENUMBERS" val="0"/>
  <p:tag name="PRESENTATIONPOINT DATAPOINT SHAPETEXT VOICENAME" val="Microsoft David Desktop"/>
  <p:tag name="PRESENTATIONPOINT DATAPOINT SHAPETEXT VOICEPLAYVALUE" val="0"/>
  <p:tag name="PRESENTATIONPOINT DATAPOINT SHAPE FORMAT -1 -1" val="0&#10;"/>
</p:tagLst>
</file>

<file path=ppt/tags/tag2.xml><?xml version="1.0" encoding="utf-8"?>
<p:tagLst xmlns:a="http://schemas.openxmlformats.org/drawingml/2006/main" xmlns:r="http://schemas.openxmlformats.org/officeDocument/2006/relationships" xmlns:p="http://schemas.openxmlformats.org/presentationml/2006/main">
  <p:tag name="PRESENTATIONPOINT DATAPOINT SHAPETEXT BOXDATACONNECTIONID" val="2"/>
  <p:tag name="PRESENTATIONPOINT DATAPOINT SHAPETEXT BOXCOLUMN" val="Work Cover Title"/>
  <p:tag name="PRESENTATIONPOINT DATAPOINT SHAPETEXT BOXROWNUMBER" val="1"/>
  <p:tag name="PRESENTATIONPOINT DATAPOINT SHAPETEXT BOXALTERNATE" val="0"/>
  <p:tag name="PRESENTATIONPOINT DATAPOINT SHAPETEXT BOXALTERNATEINTERVAL" val="3"/>
  <p:tag name="PRESENTATIONPOINT DATAPOINT SHAPETEXT BOXLIMITTEXTLENGTH" val="0"/>
  <p:tag name="PRESENTATIONPOINT DATAPOINT SHAPETEXT BOXLIMITEXTMAXIMUMLENGTH" val="80"/>
  <p:tag name="PRESENTATIONPOINT DATAPOINT SHAPETEXT BOXAUTOADJUSTFONTSIZE" val="0"/>
  <p:tag name="PRESENTATIONPOINT DATAPOINT SHAPETEXT BOXMINIMUMCHARACTERS" val="10"/>
  <p:tag name="PRESENTATIONPOINT DATAPOINT SHAPETEXT BOXMAXIMUMCHARACTERS" val="80"/>
  <p:tag name="PRESENTATIONPOINT DATAPOINT SHAPETEXT BOXMINIMUMFONT" val="10"/>
  <p:tag name="PRESENTATIONPOINT DATAPOINT SHAPETEXT BOXMAXIMUMFONT" val="96"/>
  <p:tag name="PRESENTATIONPOINT DATAPOINT SHAPETEXT ISTICKER" val="False"/>
  <p:tag name="PRESENTATIONPOINT DATAPOINT SHAPETEXT TICKERDIRECTION" val="0"/>
  <p:tag name="PRESENTATIONPOINT DATAPOINT SHAPETEXT TICKERDURATION" val="10"/>
  <p:tag name="PRESENTATIONPOINT DATAPOINT SHAPETEXT TICKERREPEATTEXT" val="1"/>
  <p:tag name="PRESENTATIONPOINT DATAPOINT SHAPETEXT PLAYNOTIFICATION" val="0"/>
  <p:tag name="PRESENTATIONPOINT DATAPOINT SHAPETEXT USETEXTTOSPEECH" val="0"/>
  <p:tag name="PRESENTATIONPOINT DATAPOINT SHAPETEXT USEVOICEQUEUENUMBERS" val="0"/>
  <p:tag name="PRESENTATIONPOINT DATAPOINT SHAPETEXT VOICENAME" val="Microsoft David Desktop"/>
  <p:tag name="PRESENTATIONPOINT DATAPOINT SHAPETEXT VOICEPLAYVALUE" val="0"/>
  <p:tag name="PRESENTATIONPOINT DATAPOINT SHAPE FORMAT -1 -1" val="0&#10;"/>
</p:tagLst>
</file>

<file path=ppt/tags/tag3.xml><?xml version="1.0" encoding="utf-8"?>
<p:tagLst xmlns:a="http://schemas.openxmlformats.org/drawingml/2006/main" xmlns:r="http://schemas.openxmlformats.org/officeDocument/2006/relationships" xmlns:p="http://schemas.openxmlformats.org/presentationml/2006/main">
  <p:tag name="PRESENTATIONPOINT DATAPOINT SHAPETEXT BOXDATACONNECTIONID" val="2"/>
  <p:tag name="PRESENTATIONPOINT DATAPOINT SHAPETEXT BOXCOLUMN" val="Work Cover Title"/>
  <p:tag name="PRESENTATIONPOINT DATAPOINT SHAPETEXT BOXROWNUMBER" val="1"/>
  <p:tag name="PRESENTATIONPOINT DATAPOINT SHAPETEXT BOXALTERNATE" val="0"/>
  <p:tag name="PRESENTATIONPOINT DATAPOINT SHAPETEXT BOXALTERNATEINTERVAL" val="3"/>
  <p:tag name="PRESENTATIONPOINT DATAPOINT SHAPETEXT BOXLIMITTEXTLENGTH" val="0"/>
  <p:tag name="PRESENTATIONPOINT DATAPOINT SHAPETEXT BOXLIMITEXTMAXIMUMLENGTH" val="80"/>
  <p:tag name="PRESENTATIONPOINT DATAPOINT SHAPETEXT BOXAUTOADJUSTFONTSIZE" val="0"/>
  <p:tag name="PRESENTATIONPOINT DATAPOINT SHAPETEXT BOXMINIMUMCHARACTERS" val="10"/>
  <p:tag name="PRESENTATIONPOINT DATAPOINT SHAPETEXT BOXMAXIMUMCHARACTERS" val="80"/>
  <p:tag name="PRESENTATIONPOINT DATAPOINT SHAPETEXT BOXMINIMUMFONT" val="10"/>
  <p:tag name="PRESENTATIONPOINT DATAPOINT SHAPETEXT BOXMAXIMUMFONT" val="96"/>
  <p:tag name="PRESENTATIONPOINT DATAPOINT SHAPETEXT ISTICKER" val="False"/>
  <p:tag name="PRESENTATIONPOINT DATAPOINT SHAPETEXT TICKERDIRECTION" val="0"/>
  <p:tag name="PRESENTATIONPOINT DATAPOINT SHAPETEXT TICKERDURATION" val="10"/>
  <p:tag name="PRESENTATIONPOINT DATAPOINT SHAPETEXT TICKERREPEATTEXT" val="1"/>
  <p:tag name="PRESENTATIONPOINT DATAPOINT SHAPETEXT PLAYNOTIFICATION" val="0"/>
  <p:tag name="PRESENTATIONPOINT DATAPOINT SHAPETEXT USETEXTTOSPEECH" val="0"/>
  <p:tag name="PRESENTATIONPOINT DATAPOINT SHAPETEXT USEVOICEQUEUENUMBERS" val="0"/>
  <p:tag name="PRESENTATIONPOINT DATAPOINT SHAPETEXT VOICENAME" val="Microsoft David Desktop"/>
  <p:tag name="PRESENTATIONPOINT DATAPOINT SHAPETEXT VOICEPLAYVALUE" val="0"/>
  <p:tag name="PRESENTATIONPOINT DATAPOINT SHAPE FORMAT -1 -1" val="0&#10;"/>
</p:tagLst>
</file>

<file path=ppt/tags/tag4.xml><?xml version="1.0" encoding="utf-8"?>
<p:tagLst xmlns:a="http://schemas.openxmlformats.org/drawingml/2006/main" xmlns:r="http://schemas.openxmlformats.org/officeDocument/2006/relationships" xmlns:p="http://schemas.openxmlformats.org/presentationml/2006/main">
  <p:tag name="PRESENTATIONPOINT DATAPOINT SHAPETEXT BOXDATACONNECTIONID" val="2"/>
  <p:tag name="PRESENTATIONPOINT DATAPOINT SHAPETEXT BOXCOLUMN" val="Work Cover Title"/>
  <p:tag name="PRESENTATIONPOINT DATAPOINT SHAPETEXT BOXROWNUMBER" val="1"/>
  <p:tag name="PRESENTATIONPOINT DATAPOINT SHAPETEXT BOXALTERNATE" val="0"/>
  <p:tag name="PRESENTATIONPOINT DATAPOINT SHAPETEXT BOXALTERNATEINTERVAL" val="3"/>
  <p:tag name="PRESENTATIONPOINT DATAPOINT SHAPETEXT BOXLIMITTEXTLENGTH" val="0"/>
  <p:tag name="PRESENTATIONPOINT DATAPOINT SHAPETEXT BOXLIMITEXTMAXIMUMLENGTH" val="80"/>
  <p:tag name="PRESENTATIONPOINT DATAPOINT SHAPETEXT BOXAUTOADJUSTFONTSIZE" val="0"/>
  <p:tag name="PRESENTATIONPOINT DATAPOINT SHAPETEXT BOXMINIMUMCHARACTERS" val="10"/>
  <p:tag name="PRESENTATIONPOINT DATAPOINT SHAPETEXT BOXMAXIMUMCHARACTERS" val="80"/>
  <p:tag name="PRESENTATIONPOINT DATAPOINT SHAPETEXT BOXMINIMUMFONT" val="10"/>
  <p:tag name="PRESENTATIONPOINT DATAPOINT SHAPETEXT BOXMAXIMUMFONT" val="96"/>
  <p:tag name="PRESENTATIONPOINT DATAPOINT SHAPETEXT ISTICKER" val="False"/>
  <p:tag name="PRESENTATIONPOINT DATAPOINT SHAPETEXT TICKERDIRECTION" val="0"/>
  <p:tag name="PRESENTATIONPOINT DATAPOINT SHAPETEXT TICKERDURATION" val="10"/>
  <p:tag name="PRESENTATIONPOINT DATAPOINT SHAPETEXT TICKERREPEATTEXT" val="1"/>
  <p:tag name="PRESENTATIONPOINT DATAPOINT SHAPETEXT PLAYNOTIFICATION" val="0"/>
  <p:tag name="PRESENTATIONPOINT DATAPOINT SHAPETEXT USETEXTTOSPEECH" val="0"/>
  <p:tag name="PRESENTATIONPOINT DATAPOINT SHAPETEXT USEVOICEQUEUENUMBERS" val="0"/>
  <p:tag name="PRESENTATIONPOINT DATAPOINT SHAPETEXT VOICENAME" val="Microsoft David Desktop"/>
  <p:tag name="PRESENTATIONPOINT DATAPOINT SHAPETEXT VOICEPLAYVALUE" val="0"/>
  <p:tag name="PRESENTATIONPOINT DATAPOINT SHAPE FORMAT -1 -1" val="0&#10;"/>
</p:tagLst>
</file>

<file path=ppt/tags/tag5.xml><?xml version="1.0" encoding="utf-8"?>
<p:tagLst xmlns:a="http://schemas.openxmlformats.org/drawingml/2006/main" xmlns:r="http://schemas.openxmlformats.org/officeDocument/2006/relationships" xmlns:p="http://schemas.openxmlformats.org/presentationml/2006/main">
  <p:tag name="PRESENTATIONPOINT DATAPOINT SHAPETEXT BOXDATACONNECTIONID" val="2"/>
  <p:tag name="PRESENTATIONPOINT DATAPOINT SHAPETEXT BOXCOLUMN" val="Work Cover Title"/>
  <p:tag name="PRESENTATIONPOINT DATAPOINT SHAPETEXT BOXROWNUMBER" val="1"/>
  <p:tag name="PRESENTATIONPOINT DATAPOINT SHAPETEXT BOXALTERNATE" val="0"/>
  <p:tag name="PRESENTATIONPOINT DATAPOINT SHAPETEXT BOXALTERNATEINTERVAL" val="3"/>
  <p:tag name="PRESENTATIONPOINT DATAPOINT SHAPETEXT BOXLIMITTEXTLENGTH" val="0"/>
  <p:tag name="PRESENTATIONPOINT DATAPOINT SHAPETEXT BOXLIMITEXTMAXIMUMLENGTH" val="80"/>
  <p:tag name="PRESENTATIONPOINT DATAPOINT SHAPETEXT BOXAUTOADJUSTFONTSIZE" val="0"/>
  <p:tag name="PRESENTATIONPOINT DATAPOINT SHAPETEXT BOXMINIMUMCHARACTERS" val="10"/>
  <p:tag name="PRESENTATIONPOINT DATAPOINT SHAPETEXT BOXMAXIMUMCHARACTERS" val="80"/>
  <p:tag name="PRESENTATIONPOINT DATAPOINT SHAPETEXT BOXMINIMUMFONT" val="10"/>
  <p:tag name="PRESENTATIONPOINT DATAPOINT SHAPETEXT BOXMAXIMUMFONT" val="96"/>
  <p:tag name="PRESENTATIONPOINT DATAPOINT SHAPETEXT ISTICKER" val="False"/>
  <p:tag name="PRESENTATIONPOINT DATAPOINT SHAPETEXT TICKERDIRECTION" val="0"/>
  <p:tag name="PRESENTATIONPOINT DATAPOINT SHAPETEXT TICKERDURATION" val="10"/>
  <p:tag name="PRESENTATIONPOINT DATAPOINT SHAPETEXT TICKERREPEATTEXT" val="1"/>
  <p:tag name="PRESENTATIONPOINT DATAPOINT SHAPETEXT PLAYNOTIFICATION" val="0"/>
  <p:tag name="PRESENTATIONPOINT DATAPOINT SHAPETEXT USETEXTTOSPEECH" val="0"/>
  <p:tag name="PRESENTATIONPOINT DATAPOINT SHAPETEXT USEVOICEQUEUENUMBERS" val="0"/>
  <p:tag name="PRESENTATIONPOINT DATAPOINT SHAPETEXT VOICENAME" val="Microsoft David Desktop"/>
  <p:tag name="PRESENTATIONPOINT DATAPOINT SHAPETEXT VOICEPLAYVALUE" val="0"/>
  <p:tag name="PRESENTATIONPOINT DATAPOINT SHAPE FORMAT -1 -1" val="0&#10;"/>
</p:tagLst>
</file>

<file path=ppt/tags/tag6.xml><?xml version="1.0" encoding="utf-8"?>
<p:tagLst xmlns:a="http://schemas.openxmlformats.org/drawingml/2006/main" xmlns:r="http://schemas.openxmlformats.org/officeDocument/2006/relationships" xmlns:p="http://schemas.openxmlformats.org/presentationml/2006/main">
  <p:tag name="PRESENTATIONPOINT DATAPOINT SHAPETEXT BOXDATACONNECTIONID" val="2"/>
  <p:tag name="PRESENTATIONPOINT DATAPOINT SHAPETEXT BOXCOLUMN" val="Work Cover Title"/>
  <p:tag name="PRESENTATIONPOINT DATAPOINT SHAPETEXT BOXROWNUMBER" val="1"/>
  <p:tag name="PRESENTATIONPOINT DATAPOINT SHAPETEXT BOXALTERNATE" val="0"/>
  <p:tag name="PRESENTATIONPOINT DATAPOINT SHAPETEXT BOXALTERNATEINTERVAL" val="3"/>
  <p:tag name="PRESENTATIONPOINT DATAPOINT SHAPETEXT BOXLIMITTEXTLENGTH" val="0"/>
  <p:tag name="PRESENTATIONPOINT DATAPOINT SHAPETEXT BOXLIMITEXTMAXIMUMLENGTH" val="80"/>
  <p:tag name="PRESENTATIONPOINT DATAPOINT SHAPETEXT BOXAUTOADJUSTFONTSIZE" val="0"/>
  <p:tag name="PRESENTATIONPOINT DATAPOINT SHAPETEXT BOXMINIMUMCHARACTERS" val="10"/>
  <p:tag name="PRESENTATIONPOINT DATAPOINT SHAPETEXT BOXMAXIMUMCHARACTERS" val="80"/>
  <p:tag name="PRESENTATIONPOINT DATAPOINT SHAPETEXT BOXMINIMUMFONT" val="10"/>
  <p:tag name="PRESENTATIONPOINT DATAPOINT SHAPETEXT BOXMAXIMUMFONT" val="96"/>
  <p:tag name="PRESENTATIONPOINT DATAPOINT SHAPETEXT ISTICKER" val="False"/>
  <p:tag name="PRESENTATIONPOINT DATAPOINT SHAPETEXT TICKERDIRECTION" val="0"/>
  <p:tag name="PRESENTATIONPOINT DATAPOINT SHAPETEXT TICKERDURATION" val="10"/>
  <p:tag name="PRESENTATIONPOINT DATAPOINT SHAPETEXT TICKERREPEATTEXT" val="1"/>
  <p:tag name="PRESENTATIONPOINT DATAPOINT SHAPETEXT PLAYNOTIFICATION" val="0"/>
  <p:tag name="PRESENTATIONPOINT DATAPOINT SHAPETEXT USETEXTTOSPEECH" val="0"/>
  <p:tag name="PRESENTATIONPOINT DATAPOINT SHAPETEXT USEVOICEQUEUENUMBERS" val="0"/>
  <p:tag name="PRESENTATIONPOINT DATAPOINT SHAPETEXT VOICENAME" val="Microsoft David Desktop"/>
  <p:tag name="PRESENTATIONPOINT DATAPOINT SHAPETEXT VOICEPLAYVALUE" val="0"/>
  <p:tag name="PRESENTATIONPOINT DATAPOINT SHAPE FORMAT -1 -1" val="0&#1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B07C65E19C0BD4295EB2D403002D35E" ma:contentTypeVersion="19" ma:contentTypeDescription="Create a new document." ma:contentTypeScope="" ma:versionID="6b2b396a24b346d7343db1a66301d6ef">
  <xsd:schema xmlns:xsd="http://www.w3.org/2001/XMLSchema" xmlns:xs="http://www.w3.org/2001/XMLSchema" xmlns:p="http://schemas.microsoft.com/office/2006/metadata/properties" xmlns:ns2="e87e8c0b-ddb6-4a7a-9748-dabb77d00008" xmlns:ns3="41b7d724-9489-49ad-8814-a5bd9b7696c2" targetNamespace="http://schemas.microsoft.com/office/2006/metadata/properties" ma:root="true" ma:fieldsID="b708a96a8783dc2423a0947c256c0e74" ns2:_="" ns3:_="">
    <xsd:import namespace="e87e8c0b-ddb6-4a7a-9748-dabb77d00008"/>
    <xsd:import namespace="41b7d724-9489-49ad-8814-a5bd9b7696c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7e8c0b-ddb6-4a7a-9748-dabb77d000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dc3f467-9b8e-4a2e-ab04-9e9469daad4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1b7d724-9489-49ad-8814-a5bd9b7696c2"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23dc590-093b-4f56-bf25-2e1b7fda9c4b}" ma:internalName="TaxCatchAll" ma:showField="CatchAllData" ma:web="41b7d724-9489-49ad-8814-a5bd9b7696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1b7d724-9489-49ad-8814-a5bd9b7696c2" xsi:nil="true"/>
    <lcf76f155ced4ddcb4097134ff3c332f xmlns="e87e8c0b-ddb6-4a7a-9748-dabb77d0000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821BE30-52E9-4872-A5B3-B4AC29534665}">
  <ds:schemaRefs>
    <ds:schemaRef ds:uri="http://schemas.microsoft.com/sharepoint/v3/contenttype/forms"/>
  </ds:schemaRefs>
</ds:datastoreItem>
</file>

<file path=customXml/itemProps2.xml><?xml version="1.0" encoding="utf-8"?>
<ds:datastoreItem xmlns:ds="http://schemas.openxmlformats.org/officeDocument/2006/customXml" ds:itemID="{299F3598-3AB4-49C1-A4CA-8D2374CD26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7e8c0b-ddb6-4a7a-9748-dabb77d00008"/>
    <ds:schemaRef ds:uri="41b7d724-9489-49ad-8814-a5bd9b7696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63E0E55-2E80-418B-90BC-9829BC1E358C}">
  <ds:schemaRefs>
    <ds:schemaRef ds:uri="http://schemas.microsoft.com/office/2006/metadata/properties"/>
    <ds:schemaRef ds:uri="http://schemas.microsoft.com/office/infopath/2007/PartnerControls"/>
    <ds:schemaRef ds:uri="41b7d724-9489-49ad-8814-a5bd9b7696c2"/>
    <ds:schemaRef ds:uri="e87e8c0b-ddb6-4a7a-9748-dabb77d00008"/>
  </ds:schemaRefs>
</ds:datastoreItem>
</file>

<file path=docProps/app.xml><?xml version="1.0" encoding="utf-8"?>
<Properties xmlns="http://schemas.openxmlformats.org/officeDocument/2006/extended-properties" xmlns:vt="http://schemas.openxmlformats.org/officeDocument/2006/docPropsVTypes">
  <TotalTime>1391</TotalTime>
  <Words>13341</Words>
  <Application>Microsoft Office PowerPoint</Application>
  <PresentationFormat>Widescreen</PresentationFormat>
  <Paragraphs>1267</Paragraphs>
  <Slides>250</Slides>
  <Notes>243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250</vt:i4>
      </vt:variant>
    </vt:vector>
  </HeadingPairs>
  <TitlesOfParts>
    <vt:vector size="254" baseType="lpstr">
      <vt:lpstr>Arial</vt:lpstr>
      <vt:lpstr>open sans</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Rachel Chopping</cp:lastModifiedBy>
  <cp:revision>4</cp:revision>
  <dcterms:created xsi:type="dcterms:W3CDTF">2025-11-19T01:03:30Z</dcterms:created>
  <dcterms:modified xsi:type="dcterms:W3CDTF">2025-11-26T00:58:31Z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0x0101001B07C65E19C0BD4295EB2D403002D35E</vt:lpwstr>
  </property>
  <property fmtid="{D5CDD505-2E9C-101B-9397-08002B2CF9AE}" pid="3" name="MediaServiceImageTags">
    <vt:lpwstr/>
  </property>
</Properties>
</file>